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354" r:id="rId1"/>
  </p:sldMasterIdLst>
  <p:sldIdLst>
    <p:sldId id="256" r:id="rId2"/>
    <p:sldId id="257" r:id="rId3"/>
    <p:sldId id="26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8" r:id="rId13"/>
    <p:sldId id="270" r:id="rId14"/>
    <p:sldId id="272" r:id="rId15"/>
    <p:sldId id="273" r:id="rId16"/>
    <p:sldId id="275" r:id="rId17"/>
    <p:sldId id="276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836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98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9078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6415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7969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0945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9121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1238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255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073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852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17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098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53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286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836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927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984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5" r:id="rId1"/>
    <p:sldLayoutId id="2147484356" r:id="rId2"/>
    <p:sldLayoutId id="2147484357" r:id="rId3"/>
    <p:sldLayoutId id="2147484358" r:id="rId4"/>
    <p:sldLayoutId id="2147484359" r:id="rId5"/>
    <p:sldLayoutId id="2147484360" r:id="rId6"/>
    <p:sldLayoutId id="2147484361" r:id="rId7"/>
    <p:sldLayoutId id="2147484362" r:id="rId8"/>
    <p:sldLayoutId id="2147484363" r:id="rId9"/>
    <p:sldLayoutId id="2147484364" r:id="rId10"/>
    <p:sldLayoutId id="2147484365" r:id="rId11"/>
    <p:sldLayoutId id="2147484366" r:id="rId12"/>
    <p:sldLayoutId id="2147484367" r:id="rId13"/>
    <p:sldLayoutId id="2147484368" r:id="rId14"/>
    <p:sldLayoutId id="2147484369" r:id="rId15"/>
    <p:sldLayoutId id="2147484370" r:id="rId16"/>
    <p:sldLayoutId id="214748437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64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B6ABE8-2DC4-9775-4A0E-0170C9D31E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905" y="1722266"/>
            <a:ext cx="10887265" cy="4443275"/>
          </a:xfrm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ПЕДАГОГ, КОТОРОГО Я УВАЖАЮ</a:t>
            </a:r>
            <a:r>
              <a:rPr lang="ru-RU" sz="2400" b="1" dirty="0">
                <a:solidFill>
                  <a:schemeClr val="tx1"/>
                </a:solidFill>
              </a:rPr>
              <a:t/>
            </a:r>
            <a:br>
              <a:rPr lang="ru-RU" sz="2400" b="1" dirty="0">
                <a:solidFill>
                  <a:schemeClr val="tx1"/>
                </a:solidFill>
              </a:rPr>
            </a:br>
            <a:r>
              <a:rPr lang="ru-RU" sz="2400" b="1" dirty="0">
                <a:solidFill>
                  <a:schemeClr val="tx1"/>
                </a:solidFill>
              </a:rPr>
              <a:t/>
            </a:r>
            <a:br>
              <a:rPr lang="ru-RU" sz="2400" b="1" dirty="0">
                <a:solidFill>
                  <a:schemeClr val="tx1"/>
                </a:solidFill>
              </a:rPr>
            </a:br>
            <a:r>
              <a:rPr lang="ru-RU" sz="2400" b="1" dirty="0">
                <a:solidFill>
                  <a:schemeClr val="tx1"/>
                </a:solidFill>
              </a:rPr>
              <a:t/>
            </a:r>
            <a:br>
              <a:rPr lang="ru-RU" sz="2400" b="1" dirty="0">
                <a:solidFill>
                  <a:schemeClr val="tx1"/>
                </a:solidFill>
              </a:rPr>
            </a:br>
            <a:r>
              <a:rPr lang="ru-RU" sz="2400" b="1" dirty="0">
                <a:solidFill>
                  <a:schemeClr val="tx1"/>
                </a:solidFill>
              </a:rPr>
              <a:t/>
            </a:r>
            <a:br>
              <a:rPr lang="ru-RU" sz="2400" b="1" dirty="0">
                <a:solidFill>
                  <a:schemeClr val="tx1"/>
                </a:solidFill>
              </a:rPr>
            </a:br>
            <a:r>
              <a:rPr lang="ru-RU" sz="2400" b="1" dirty="0">
                <a:solidFill>
                  <a:schemeClr val="tx1"/>
                </a:solidFill>
              </a:rPr>
              <a:t/>
            </a:r>
            <a:br>
              <a:rPr lang="ru-RU" sz="2400" b="1" dirty="0">
                <a:solidFill>
                  <a:schemeClr val="tx1"/>
                </a:solidFill>
              </a:rPr>
            </a:br>
            <a:r>
              <a:rPr lang="ru-RU" sz="2400" b="1" dirty="0">
                <a:solidFill>
                  <a:schemeClr val="tx1"/>
                </a:solidFill>
              </a:rPr>
              <a:t>                                                                      </a:t>
            </a:r>
            <a:r>
              <a:rPr lang="ru-RU" sz="1400" b="1" dirty="0" smtClean="0">
                <a:solidFill>
                  <a:schemeClr val="tx1"/>
                </a:solidFill>
              </a:rPr>
              <a:t>ВЫПОЛНИЛА</a:t>
            </a:r>
            <a:r>
              <a:rPr lang="ru-RU" sz="1400" b="1" dirty="0">
                <a:solidFill>
                  <a:schemeClr val="tx1"/>
                </a:solidFill>
              </a:rPr>
              <a:t>:  Ученица </a:t>
            </a:r>
            <a:r>
              <a:rPr lang="ru-RU" sz="1400" b="1" dirty="0" smtClean="0">
                <a:solidFill>
                  <a:schemeClr val="tx1"/>
                </a:solidFill>
              </a:rPr>
              <a:t>9а класса, </a:t>
            </a:r>
            <a:r>
              <a:rPr lang="ru-RU" sz="1400" b="1" dirty="0">
                <a:solidFill>
                  <a:schemeClr val="tx1"/>
                </a:solidFill>
              </a:rPr>
              <a:t>15 лет</a:t>
            </a:r>
            <a:br>
              <a:rPr lang="ru-RU" sz="1400" b="1" dirty="0">
                <a:solidFill>
                  <a:schemeClr val="tx1"/>
                </a:solidFill>
              </a:rPr>
            </a:br>
            <a:r>
              <a:rPr lang="ru-RU" sz="1400" b="1" dirty="0">
                <a:solidFill>
                  <a:schemeClr val="tx1"/>
                </a:solidFill>
              </a:rPr>
              <a:t>                                                                                                                   </a:t>
            </a:r>
            <a:r>
              <a:rPr lang="ru-RU" sz="1400" b="1" dirty="0" smtClean="0">
                <a:solidFill>
                  <a:schemeClr val="tx1"/>
                </a:solidFill>
              </a:rPr>
              <a:t>          </a:t>
            </a:r>
            <a:r>
              <a:rPr lang="ru-RU" sz="1400" b="1" dirty="0">
                <a:solidFill>
                  <a:schemeClr val="tx1"/>
                </a:solidFill>
              </a:rPr>
              <a:t>ШУЛИКОВА </a:t>
            </a:r>
            <a:r>
              <a:rPr lang="ru-RU" sz="1400" b="1" dirty="0" smtClean="0">
                <a:solidFill>
                  <a:schemeClr val="tx1"/>
                </a:solidFill>
              </a:rPr>
              <a:t>АНАСТАСИЯ АЛЕКСАНДРОВНА</a:t>
            </a:r>
            <a:br>
              <a:rPr lang="ru-RU" sz="1400" b="1" dirty="0" smtClean="0">
                <a:solidFill>
                  <a:schemeClr val="tx1"/>
                </a:solidFill>
              </a:rPr>
            </a:br>
            <a:r>
              <a:rPr lang="ru-RU" sz="1400" b="1" dirty="0" smtClean="0">
                <a:solidFill>
                  <a:schemeClr val="tx1"/>
                </a:solidFill>
              </a:rPr>
              <a:t>                                                                                                                          </a:t>
            </a:r>
            <a:r>
              <a:rPr lang="ru-RU" sz="1400" b="1" dirty="0" smtClean="0">
                <a:solidFill>
                  <a:schemeClr val="tx1"/>
                </a:solidFill>
              </a:rPr>
              <a:t>    </a:t>
            </a:r>
            <a:r>
              <a:rPr lang="ru-RU" sz="1400" b="1" dirty="0" smtClean="0">
                <a:solidFill>
                  <a:schemeClr val="tx1"/>
                </a:solidFill>
              </a:rPr>
              <a:t>Куратор работы: Кириллова Светлана Павловна</a:t>
            </a:r>
            <a:r>
              <a:rPr lang="ru-RU" sz="1400" b="1" dirty="0">
                <a:solidFill>
                  <a:schemeClr val="tx1"/>
                </a:solidFill>
              </a:rPr>
              <a:t/>
            </a:r>
            <a:br>
              <a:rPr lang="ru-RU" sz="1400" b="1" dirty="0">
                <a:solidFill>
                  <a:schemeClr val="tx1"/>
                </a:solidFill>
              </a:rPr>
            </a:br>
            <a:r>
              <a:rPr lang="ru-RU" sz="1400" b="1" dirty="0">
                <a:solidFill>
                  <a:schemeClr val="tx1"/>
                </a:solidFill>
              </a:rPr>
              <a:t>                                                                                                                                                                                                        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3B5BCBC-CA4C-FB6D-6E66-2422F5F3E1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4905" y="692458"/>
            <a:ext cx="10624150" cy="1029809"/>
          </a:xfrm>
        </p:spPr>
        <p:txBody>
          <a:bodyPr>
            <a:normAutofit/>
          </a:bodyPr>
          <a:lstStyle/>
          <a:p>
            <a:pPr algn="ctr"/>
            <a:r>
              <a:rPr lang="ru-RU" sz="1400" i="1" dirty="0">
                <a:solidFill>
                  <a:schemeClr val="tx1"/>
                </a:solidFill>
              </a:rPr>
              <a:t>Муниципальное бюджетное </a:t>
            </a:r>
            <a:r>
              <a:rPr lang="ru-RU" sz="1400" i="1" dirty="0" err="1" smtClean="0">
                <a:solidFill>
                  <a:schemeClr val="tx1"/>
                </a:solidFill>
              </a:rPr>
              <a:t>ОБЩЕобразовательное</a:t>
            </a:r>
            <a:r>
              <a:rPr lang="ru-RU" sz="1400" i="1" dirty="0" smtClean="0">
                <a:solidFill>
                  <a:schemeClr val="tx1"/>
                </a:solidFill>
              </a:rPr>
              <a:t> </a:t>
            </a:r>
            <a:r>
              <a:rPr lang="ru-RU" sz="1400" i="1" dirty="0">
                <a:solidFill>
                  <a:schemeClr val="tx1"/>
                </a:solidFill>
              </a:rPr>
              <a:t>учреждение</a:t>
            </a:r>
          </a:p>
          <a:p>
            <a:pPr algn="ctr"/>
            <a:r>
              <a:rPr lang="ru-RU" sz="1400" i="1" dirty="0">
                <a:solidFill>
                  <a:schemeClr val="tx1"/>
                </a:solidFill>
              </a:rPr>
              <a:t>МБОУ ГИМНАЗИЯ 24</a:t>
            </a:r>
          </a:p>
          <a:p>
            <a:pPr algn="ctr"/>
            <a:r>
              <a:rPr lang="ru-RU" sz="1400" i="1" dirty="0">
                <a:solidFill>
                  <a:schemeClr val="tx1"/>
                </a:solidFill>
              </a:rPr>
              <a:t>Г</a:t>
            </a:r>
            <a:r>
              <a:rPr lang="ru-RU" sz="1400" i="1" dirty="0" smtClean="0">
                <a:solidFill>
                  <a:schemeClr val="tx1"/>
                </a:solidFill>
              </a:rPr>
              <a:t>. </a:t>
            </a:r>
            <a:r>
              <a:rPr lang="ru-RU" sz="1400" i="1" dirty="0" err="1">
                <a:solidFill>
                  <a:schemeClr val="tx1"/>
                </a:solidFill>
              </a:rPr>
              <a:t>междуреченск</a:t>
            </a:r>
            <a:endParaRPr lang="ru-RU" sz="1400" i="1" dirty="0">
              <a:solidFill>
                <a:schemeClr val="tx1"/>
              </a:solidFill>
            </a:endParaRPr>
          </a:p>
          <a:p>
            <a:pPr algn="ctr"/>
            <a:endParaRPr lang="ru-RU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013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586D87-47E6-5DB1-0233-CAA9C3634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«Наша </a:t>
            </a:r>
            <a:r>
              <a:rPr lang="ru-RU" dirty="0"/>
              <a:t>школа»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5AD6FBA-FC68-E2B2-F8C2-26BD5DD6C4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получили грамоты за участие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BABBF99-7446-AE42-BB4C-CEE6B1F9F0A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6125" y="3179763"/>
            <a:ext cx="3783563" cy="284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E0B8E396-E419-66E5-0164-7475C98337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01282" y="2603500"/>
            <a:ext cx="4825159" cy="576262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так проходят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соревнования по теннису, где Анастасия Олеговна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являнтся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руководителем.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67C98C0A-ECBC-54BD-466C-E2F0FBB618F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555905" y="3179763"/>
            <a:ext cx="2130027" cy="2840037"/>
          </a:xfrm>
        </p:spPr>
      </p:pic>
    </p:spTree>
    <p:extLst>
      <p:ext uri="{BB962C8B-B14F-4D97-AF65-F5344CB8AC3E}">
        <p14:creationId xmlns:p14="http://schemas.microsoft.com/office/powerpoint/2010/main" val="291052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5B152E-101C-E883-0D92-39AC408E9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01BB54-7CC9-D8C7-E18D-8FFC1852CB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8256" y="2677801"/>
            <a:ext cx="7729728" cy="31019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В нашей школе открыли в 2023 году кабинет, где дети занимаются </a:t>
            </a:r>
            <a:r>
              <a:rPr lang="ru-RU" sz="2400" dirty="0" smtClean="0"/>
              <a:t>таким видом спортом, как </a:t>
            </a:r>
            <a:r>
              <a:rPr lang="ru-RU" sz="2400" dirty="0" smtClean="0"/>
              <a:t>Самбо, </a:t>
            </a:r>
            <a:r>
              <a:rPr lang="ru-RU" sz="2400" dirty="0"/>
              <a:t>так </a:t>
            </a:r>
            <a:r>
              <a:rPr lang="ru-RU" sz="2400" dirty="0" smtClean="0"/>
              <a:t>как Анастасия </a:t>
            </a:r>
            <a:r>
              <a:rPr lang="ru-RU" sz="2400" dirty="0"/>
              <a:t>Олеговна мастер по этому </a:t>
            </a:r>
            <a:r>
              <a:rPr lang="ru-RU" sz="2400" dirty="0" smtClean="0"/>
              <a:t>виду спорта.</a:t>
            </a:r>
            <a:r>
              <a:rPr lang="ru-RU" sz="2400" dirty="0"/>
              <a:t> </a:t>
            </a:r>
            <a:r>
              <a:rPr lang="ru-RU" sz="2400" dirty="0" smtClean="0"/>
              <a:t>Она </a:t>
            </a:r>
            <a:r>
              <a:rPr lang="ru-RU" sz="2400" dirty="0" smtClean="0"/>
              <a:t>проводит тренировки </a:t>
            </a:r>
            <a:r>
              <a:rPr lang="ru-RU" sz="2400" dirty="0"/>
              <a:t>для </a:t>
            </a:r>
            <a:r>
              <a:rPr lang="ru-RU" sz="2400" dirty="0" smtClean="0"/>
              <a:t>детей увлекательно и интересно, четко </a:t>
            </a:r>
            <a:r>
              <a:rPr lang="ru-RU" sz="2400" dirty="0" smtClean="0"/>
              <a:t>показывает, </a:t>
            </a:r>
            <a:r>
              <a:rPr lang="ru-RU" sz="2400" dirty="0" smtClean="0"/>
              <a:t>как </a:t>
            </a:r>
            <a:r>
              <a:rPr lang="ru-RU" sz="2400" dirty="0"/>
              <a:t>правильно выполнять те или иные движения</a:t>
            </a:r>
            <a:r>
              <a:rPr lang="en-US" sz="2400" dirty="0"/>
              <a:t>/</a:t>
            </a:r>
            <a:r>
              <a:rPr lang="ru-RU" sz="2400" dirty="0"/>
              <a:t>трюки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2350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A663F3-BF63-2418-2526-63C6EE16C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Открытие кабинета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F0D3797D-4D66-703A-7820-6FF86B833F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После открытия кабинета для </a:t>
            </a:r>
            <a:r>
              <a:rPr lang="ru-RU" dirty="0" smtClean="0"/>
              <a:t>самбо </a:t>
            </a:r>
            <a:r>
              <a:rPr lang="ru-RU" dirty="0"/>
              <a:t>Анастасия </a:t>
            </a:r>
            <a:r>
              <a:rPr lang="ru-RU" dirty="0" smtClean="0"/>
              <a:t>Олеговна стала </a:t>
            </a:r>
            <a:r>
              <a:rPr lang="ru-RU" dirty="0"/>
              <a:t>тренером для </a:t>
            </a:r>
            <a:r>
              <a:rPr lang="ru-RU" dirty="0" smtClean="0"/>
              <a:t>детей, которые </a:t>
            </a:r>
            <a:r>
              <a:rPr lang="ru-RU" dirty="0"/>
              <a:t>там занимаются, я больше чем </a:t>
            </a:r>
            <a:r>
              <a:rPr lang="ru-RU" dirty="0" smtClean="0"/>
              <a:t>уверена</a:t>
            </a:r>
            <a:r>
              <a:rPr lang="ru-RU" dirty="0"/>
              <a:t>, что детям </a:t>
            </a:r>
            <a:r>
              <a:rPr lang="ru-RU" dirty="0" smtClean="0"/>
              <a:t>нравится, </a:t>
            </a:r>
            <a:r>
              <a:rPr lang="ru-RU" dirty="0"/>
              <a:t>как она преподает. 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F9C047A5-F6B6-29BD-E20E-210D653D1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135" y="3330888"/>
            <a:ext cx="4780289" cy="268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01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9BAF86-6323-C4F0-E2CE-4D137430E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Слова педагога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75EBCF-856F-389F-3CA4-63AF084649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l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Учитель физкультуры должен быть и тренером, и психологом, и массовиком-затейником, и…педагогом! Это трудно, но когда я вижу неподдельную радость ребенка от победы над собой, то забываю обо всех сложностях. Невозможно объяснить словами те чувства, которые я испытываю, когда маленькие мальчишки и девчонки начинают с легкостью выполнять те упражнения, которые еще вчера казались им невыполнимыми, когда в переменку прибегают старшие за советом, поделиться своими успехами в учебе, победами в спорте. В такие минуты понимаешь – это главная награда за мой труд. 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-apple-system"/>
              </a:rPr>
              <a:t>13 </a:t>
            </a: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лет преподавания не прошли даром, поэтому даже 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-apple-system"/>
              </a:rPr>
              <a:t>вне </a:t>
            </a: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работы я не могу пройти мимо плачущего ребенка, не поинтересовавшись, что 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-apple-system"/>
              </a:rPr>
              <a:t>произошло, </a:t>
            </a: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и хоть чем то ему помочь.</a:t>
            </a:r>
          </a:p>
          <a:p>
            <a:pPr marL="0" indent="0" algn="l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                                                                                   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-apple-system"/>
              </a:rPr>
              <a:t>      Воронина Анастасия Олеговна</a:t>
            </a:r>
            <a:endParaRPr lang="ru-RU" b="0" i="0" dirty="0">
              <a:solidFill>
                <a:srgbClr val="000000"/>
              </a:solidFill>
              <a:effectLst/>
              <a:latin typeface="-apple-system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696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684BA2-7B20-B924-7F16-02DF18341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 педагога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05EF38-B01F-77AE-D0BE-346F6BF30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2933877"/>
            <a:ext cx="8945450" cy="279463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dirty="0"/>
              <a:t>Анастасия Олеговна – это не только </a:t>
            </a:r>
            <a:r>
              <a:rPr lang="ru-RU" dirty="0" smtClean="0"/>
              <a:t>прекрасный </a:t>
            </a:r>
            <a:r>
              <a:rPr lang="ru-RU" dirty="0"/>
              <a:t>педагог, но и прекрасная мама двух детей. </a:t>
            </a:r>
            <a:r>
              <a:rPr lang="ru-RU" dirty="0" smtClean="0"/>
              <a:t>Она </a:t>
            </a:r>
            <a:r>
              <a:rPr lang="ru-RU" dirty="0"/>
              <a:t>успевает и на работе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/>
              <a:t>с детьми </a:t>
            </a:r>
            <a:r>
              <a:rPr lang="ru-RU" dirty="0" smtClean="0"/>
              <a:t>поработать, </a:t>
            </a:r>
            <a:r>
              <a:rPr lang="ru-RU" dirty="0"/>
              <a:t>и дома. Это достаточно тяжело, но вернемся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/>
              <a:t>к ее словам, что она не видит перед собой никаких сложностей.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5382EA93-025A-EDB8-4685-8DDF83D4B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438" y="3089699"/>
            <a:ext cx="2791398" cy="2794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220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1EA7B6-4471-6FED-DC03-7CCEA109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Слова педагога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96FA6A-9D34-E2A0-54BF-8AAF71CF7D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Закончив школу, ни на минуту не сомневаясь я поступила в Новокузнецкое училище Олимпийского резерва на 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-apple-system"/>
              </a:rPr>
              <a:t>специализацию: дзюдо</a:t>
            </a: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. Это время было 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-apple-system"/>
              </a:rPr>
              <a:t>незабываемое</a:t>
            </a: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, тренировки до седьмого пота, победы на Всероссийских соревнованиях и путешествиями по России. Но у любой медали есть две стороны и в виду травм пришлось покинуть большой спорт. Спасибо моим родителям за поддержку в любых начинаниях и на семейном совете было принято решение ,что жизнь на этом не заканчивается и поэтому я поступила в КУЗГТУ на специализацию сервис и туризм. Вроде бы что то близкое по смыслу, но нет! После окончания института Я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-apple-system"/>
              </a:rPr>
              <a:t>решила,что</a:t>
            </a: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 обязана 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-apple-system"/>
              </a:rPr>
              <a:t>попробовать </a:t>
            </a: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себя в роли учителя. И по сей день ни на минуту не пожалела о своем решении.</a:t>
            </a:r>
          </a:p>
          <a:p>
            <a:pPr marL="0" indent="0" algn="r">
              <a:buNone/>
            </a:pPr>
            <a:r>
              <a:rPr lang="ru-RU" dirty="0" smtClean="0">
                <a:solidFill>
                  <a:srgbClr val="000000"/>
                </a:solidFill>
                <a:latin typeface="-apple-system"/>
              </a:rPr>
              <a:t>Воронина Анастасия Олеговна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739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1D5FCB-FE9B-327B-A5B9-154ED9B8E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Итоги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99B377-7672-17AD-B6E0-8446ED57B2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Анастасия </a:t>
            </a:r>
            <a:r>
              <a:rPr lang="ru-RU" dirty="0"/>
              <a:t>Олеговна –  очень хороший </a:t>
            </a:r>
            <a:r>
              <a:rPr lang="ru-RU" dirty="0" smtClean="0"/>
              <a:t>учитель. Она </a:t>
            </a:r>
            <a:r>
              <a:rPr lang="ru-RU" dirty="0"/>
              <a:t>не видит  перед собой препятствий и начинает утро с золотых слов. Так же она замечательная жена и мама. Этот педагог точно должен привлечь ваше внимание, ведь она через столько прошла в прошлом, а сейчас она ни на минуту не </a:t>
            </a:r>
            <a:r>
              <a:rPr lang="ru-RU" dirty="0" smtClean="0"/>
              <a:t>задумывается </a:t>
            </a:r>
            <a:r>
              <a:rPr lang="ru-RU" dirty="0"/>
              <a:t>о том, что ей не нравится профессия. Она поддерживает нас словами, если у нас что </a:t>
            </a:r>
            <a:r>
              <a:rPr lang="ru-RU" dirty="0" smtClean="0"/>
              <a:t>- то </a:t>
            </a:r>
            <a:r>
              <a:rPr lang="ru-RU" dirty="0"/>
              <a:t>не получается. Я </a:t>
            </a:r>
            <a:r>
              <a:rPr lang="ru-RU" dirty="0" smtClean="0"/>
              <a:t>уверена</a:t>
            </a:r>
            <a:r>
              <a:rPr lang="ru-RU" dirty="0"/>
              <a:t>, что очень много детей ее любят и уважают. Она всегда будет рада, когда к ней на урок приходят дети с улыбкой.</a:t>
            </a:r>
          </a:p>
          <a:p>
            <a:pPr marL="0" indent="0">
              <a:buNone/>
            </a:pPr>
            <a:r>
              <a:rPr lang="ru-RU" dirty="0"/>
              <a:t>          Я желаю стать таким же дружелюбным </a:t>
            </a:r>
            <a:r>
              <a:rPr lang="ru-RU" dirty="0" smtClean="0"/>
              <a:t>педагогом, </a:t>
            </a:r>
            <a:r>
              <a:rPr lang="ru-RU" dirty="0"/>
              <a:t>как Анастасия Олеговна!!!</a:t>
            </a:r>
          </a:p>
        </p:txBody>
      </p:sp>
    </p:spTree>
    <p:extLst>
      <p:ext uri="{BB962C8B-B14F-4D97-AF65-F5344CB8AC3E}">
        <p14:creationId xmlns:p14="http://schemas.microsoft.com/office/powerpoint/2010/main" val="247073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7EEE1E-B37E-538E-EFC8-FB81007D6D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СПАСИБО ВСЕМ ЗА ВНИМАНИЕ</a:t>
            </a:r>
            <a:r>
              <a:rPr lang="ru-RU" b="1" i="1" dirty="0"/>
              <a:t>!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AD2E65F-0D52-5695-35A2-B6D6C9CC8D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БЫЛА РАДА ВАМ РАССКАЗАТЬ </a:t>
            </a:r>
            <a:r>
              <a:rPr lang="ru-RU"/>
              <a:t>ПРО </a:t>
            </a:r>
            <a:r>
              <a:rPr lang="ru-RU" smtClean="0"/>
              <a:t> </a:t>
            </a:r>
            <a:r>
              <a:rPr lang="ru-RU" dirty="0"/>
              <a:t>ПЕДАГОГА, КОТОРОГО </a:t>
            </a:r>
            <a:r>
              <a:rPr lang="ru-RU"/>
              <a:t>Я </a:t>
            </a:r>
            <a:r>
              <a:rPr lang="ru-RU" smtClean="0"/>
              <a:t>УВАЖАЮ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6065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19E6B3-C5EE-5AC2-E74B-58FE59485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15164"/>
          </a:xfrm>
        </p:spPr>
        <p:txBody>
          <a:bodyPr>
            <a:normAutofit/>
          </a:bodyPr>
          <a:lstStyle/>
          <a:p>
            <a:r>
              <a:rPr lang="ru-RU" dirty="0"/>
              <a:t>«ПЕДАГОГ, КОТОРОГО Я УВАЖАЮ»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EA644B-9409-2C27-1685-58C728CF2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896" y="2505456"/>
            <a:ext cx="11299912" cy="543153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-RU" b="1" i="1" dirty="0"/>
              <a:t>Кто такой педагог?</a:t>
            </a:r>
          </a:p>
          <a:p>
            <a:pPr marL="0" indent="0">
              <a:buNone/>
            </a:pPr>
            <a:r>
              <a:rPr lang="ru-RU" sz="2400" dirty="0"/>
              <a:t>Для меня педагог – это человек, который мотивирует детей усваивать тот или иной материал, который грамотно учит детей и подбадривает.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i="1" dirty="0"/>
              <a:t>Кто такой педагог, которого я уважаю?</a:t>
            </a:r>
          </a:p>
          <a:p>
            <a:pPr marL="0" indent="0">
              <a:buNone/>
            </a:pPr>
            <a:r>
              <a:rPr lang="ru-RU" sz="2400" dirty="0" smtClean="0"/>
              <a:t>Педагогом, </a:t>
            </a:r>
            <a:r>
              <a:rPr lang="ru-RU" sz="2400" dirty="0"/>
              <a:t>которого я уважаю, на сегодняшний день является мой учитель физкультуры Воронина Анастасия Олеговна. Она заслуживает не только моего уважения, но и всех детей.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851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530124-1428-CBAE-B948-5836BCE86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КТО КАКОЙ ПЕДАГОГ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D75D72-6ED6-5D1E-68C5-8FFBA1238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603500"/>
            <a:ext cx="9619062" cy="341630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Так </a:t>
            </a:r>
            <a:r>
              <a:rPr lang="ru-RU" dirty="0" smtClean="0"/>
              <a:t>же, </a:t>
            </a:r>
            <a:r>
              <a:rPr lang="ru-RU" dirty="0"/>
              <a:t>по </a:t>
            </a:r>
            <a:r>
              <a:rPr lang="ru-RU" dirty="0" smtClean="0"/>
              <a:t>моему мнению</a:t>
            </a:r>
            <a:r>
              <a:rPr lang="ru-RU" dirty="0"/>
              <a:t>, </a:t>
            </a:r>
            <a:r>
              <a:rPr lang="ru-RU" dirty="0" smtClean="0"/>
              <a:t>педагог </a:t>
            </a:r>
            <a:r>
              <a:rPr lang="ru-RU" dirty="0"/>
              <a:t>– это человек  с большим умом, </a:t>
            </a:r>
            <a:r>
              <a:rPr lang="ru-RU" dirty="0" smtClean="0"/>
              <a:t>который придумывает </a:t>
            </a:r>
            <a:r>
              <a:rPr lang="ru-RU" dirty="0"/>
              <a:t>необыкновенные идеи, чтоб преподать ясный этот материал детям.</a:t>
            </a:r>
          </a:p>
          <a:p>
            <a:pPr marL="0" indent="0">
              <a:buNone/>
            </a:pPr>
            <a:r>
              <a:rPr lang="ru-RU" dirty="0"/>
              <a:t>Так же у </a:t>
            </a:r>
            <a:r>
              <a:rPr lang="ru-RU" dirty="0" smtClean="0"/>
              <a:t>него </a:t>
            </a:r>
            <a:r>
              <a:rPr lang="ru-RU" dirty="0"/>
              <a:t>в голове много разных идей, которые </a:t>
            </a:r>
          </a:p>
          <a:p>
            <a:pPr marL="0" indent="0">
              <a:buNone/>
            </a:pPr>
            <a:r>
              <a:rPr lang="ru-RU" dirty="0"/>
              <a:t>о</a:t>
            </a:r>
            <a:r>
              <a:rPr lang="ru-RU" dirty="0" smtClean="0"/>
              <a:t>н пытается воплотить в жизнь. </a:t>
            </a:r>
            <a:r>
              <a:rPr lang="ru-RU" dirty="0"/>
              <a:t>Я уважаю каждого</a:t>
            </a:r>
          </a:p>
          <a:p>
            <a:pPr marL="0" indent="0">
              <a:buNone/>
            </a:pPr>
            <a:r>
              <a:rPr lang="ru-RU" dirty="0"/>
              <a:t>педагога. Но сегодня я расскажу про того, кто</a:t>
            </a:r>
          </a:p>
          <a:p>
            <a:pPr marL="0" indent="0">
              <a:buNone/>
            </a:pPr>
            <a:r>
              <a:rPr lang="ru-RU" dirty="0"/>
              <a:t>действительно вдохновляет быть </a:t>
            </a:r>
            <a:r>
              <a:rPr lang="ru-RU" dirty="0" smtClean="0"/>
              <a:t>таким </a:t>
            </a:r>
            <a:r>
              <a:rPr lang="ru-RU" dirty="0"/>
              <a:t>же </a:t>
            </a:r>
          </a:p>
          <a:p>
            <a:pPr marL="0" indent="0">
              <a:buNone/>
            </a:pPr>
            <a:r>
              <a:rPr lang="ru-RU" dirty="0"/>
              <a:t>жизнерадостным человеком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75EDB1C-82DB-15D2-CE3C-0743FBB649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6632" y="3307217"/>
            <a:ext cx="4275151" cy="271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427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FEA300-CD96-2A40-111B-D59C56547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65115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438CFE-C6E4-4956-0C2B-D8FD66DAAE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344" y="2456952"/>
            <a:ext cx="7927453" cy="309305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Воронина Анастасия Олеговна – учитель физкультуры в </a:t>
            </a:r>
            <a:r>
              <a:rPr lang="ru-RU" dirty="0"/>
              <a:t>г</a:t>
            </a:r>
            <a:r>
              <a:rPr lang="ru-RU" dirty="0" smtClean="0"/>
              <a:t>имназии </a:t>
            </a:r>
            <a:r>
              <a:rPr lang="ru-RU" dirty="0" smtClean="0"/>
              <a:t>№ 24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Стаж работы у нее составляет 13 лет.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Анастасия </a:t>
            </a:r>
            <a:r>
              <a:rPr lang="ru-RU" dirty="0"/>
              <a:t>Олеговна очень тщательно и  внимательно относиться к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своим </a:t>
            </a:r>
            <a:r>
              <a:rPr lang="ru-RU" dirty="0"/>
              <a:t>урокам, делает их </a:t>
            </a:r>
            <a:r>
              <a:rPr lang="ru-RU" dirty="0" smtClean="0"/>
              <a:t>веселыми </a:t>
            </a:r>
            <a:r>
              <a:rPr lang="ru-RU" dirty="0"/>
              <a:t>и </a:t>
            </a:r>
            <a:r>
              <a:rPr lang="ru-RU" dirty="0" smtClean="0"/>
              <a:t>красочными.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5150D55-EB2A-B940-E258-0790D6E4EB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88" t="2845" r="7020" b="2990"/>
          <a:stretch/>
        </p:blipFill>
        <p:spPr>
          <a:xfrm>
            <a:off x="8197796" y="2595989"/>
            <a:ext cx="3313493" cy="3444179"/>
          </a:xfrm>
          <a:prstGeom prst="rect">
            <a:avLst/>
          </a:prstGeom>
          <a:effectLst>
            <a:softEdge rad="203200"/>
          </a:effectLst>
        </p:spPr>
      </p:pic>
    </p:spTree>
    <p:extLst>
      <p:ext uri="{BB962C8B-B14F-4D97-AF65-F5344CB8AC3E}">
        <p14:creationId xmlns:p14="http://schemas.microsoft.com/office/powerpoint/2010/main" val="77463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D0CF66-B664-F05F-DC33-B72B06C36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05225"/>
          </a:xfrm>
        </p:spPr>
        <p:txBody>
          <a:bodyPr>
            <a:normAutofit fontScale="90000"/>
          </a:bodyPr>
          <a:lstStyle/>
          <a:p>
            <a:r>
              <a:rPr lang="ru-RU" dirty="0"/>
              <a:t>КТО ДЛЯ МЕНЯ ПЕДАГОГ, КОТОРОГО Я УВАЖАЮ?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7B84D4-538D-5C9D-2B8D-8DCC9EDD21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955" y="2337683"/>
            <a:ext cx="11187486" cy="2608028"/>
          </a:xfrm>
        </p:spPr>
        <p:txBody>
          <a:bodyPr/>
          <a:lstStyle/>
          <a:p>
            <a:pPr marL="0" indent="0">
              <a:buNone/>
            </a:pPr>
            <a:endParaRPr lang="ru-RU" sz="2400" b="0" i="0" dirty="0" smtClean="0">
              <a:solidFill>
                <a:srgbClr val="000000"/>
              </a:solidFill>
              <a:effectLst/>
              <a:latin typeface="-apple-system"/>
            </a:endParaRPr>
          </a:p>
          <a:p>
            <a:pPr marL="0" indent="0">
              <a:buNone/>
            </a:pPr>
            <a:r>
              <a:rPr lang="ru-RU" sz="2400" b="0" i="0" dirty="0" smtClean="0">
                <a:solidFill>
                  <a:srgbClr val="000000"/>
                </a:solidFill>
                <a:effectLst/>
                <a:latin typeface="-apple-system"/>
              </a:rPr>
              <a:t>Это </a:t>
            </a:r>
            <a:r>
              <a:rPr lang="ru-RU" sz="2400" b="0" i="0" dirty="0">
                <a:effectLst/>
                <a:latin typeface="-apple-system"/>
              </a:rPr>
              <a:t>тот, кто любит свою работу, преподносит информацию интересно, тот, кто поднимается выше, чем его </a:t>
            </a:r>
            <a:r>
              <a:rPr lang="ru-RU" sz="2400" b="0" i="0" dirty="0" smtClean="0">
                <a:effectLst/>
                <a:latin typeface="-apple-system"/>
              </a:rPr>
              <a:t>работа;  </a:t>
            </a:r>
            <a:r>
              <a:rPr lang="ru-RU" sz="2400" b="0" i="0" dirty="0">
                <a:effectLst/>
                <a:latin typeface="-apple-system"/>
              </a:rPr>
              <a:t>развивается </a:t>
            </a:r>
            <a:r>
              <a:rPr lang="ru-RU" sz="2400" b="0" i="0" dirty="0" smtClean="0">
                <a:effectLst/>
                <a:latin typeface="-apple-system"/>
              </a:rPr>
              <a:t>дополнительно</a:t>
            </a:r>
            <a:r>
              <a:rPr lang="ru-RU" sz="2400" dirty="0">
                <a:latin typeface="-apple-system"/>
              </a:rPr>
              <a:t>,</a:t>
            </a:r>
            <a:r>
              <a:rPr lang="ru-RU" sz="2400" b="0" i="0" dirty="0" smtClean="0">
                <a:effectLst/>
                <a:latin typeface="-apple-system"/>
              </a:rPr>
              <a:t> </a:t>
            </a:r>
            <a:r>
              <a:rPr lang="ru-RU" sz="2400" b="0" i="0" dirty="0">
                <a:effectLst/>
                <a:latin typeface="-apple-system"/>
              </a:rPr>
              <a:t>с детьми на одной волне.</a:t>
            </a:r>
            <a:endParaRPr lang="ru-RU" b="0" i="0" dirty="0">
              <a:effectLst/>
              <a:latin typeface="-apple-system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55521176-79BD-834A-61F6-858B7F585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367" y="3889707"/>
            <a:ext cx="4222143" cy="2813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89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D9F8C-8AFB-B586-D466-902A16C85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76787"/>
          </a:xfrm>
        </p:spPr>
        <p:txBody>
          <a:bodyPr>
            <a:normAutofit/>
          </a:bodyPr>
          <a:lstStyle/>
          <a:p>
            <a:r>
              <a:rPr lang="ru-RU" dirty="0"/>
              <a:t>ПРО ПЕДАГОГА, КОТОРОГО Я УВАЖАЮ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6A0068-D8AE-36DD-47B0-EE567894C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b="0" i="0" dirty="0">
                <a:solidFill>
                  <a:srgbClr val="000000"/>
                </a:solidFill>
                <a:effectLst/>
                <a:latin typeface="-apple-system"/>
              </a:rPr>
              <a:t>Воронина Анастасия Олеговна - 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-apple-system"/>
              </a:rPr>
              <a:t>не 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-apple-system"/>
              </a:rPr>
              <a:t>только мастер своего дела, но 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-apple-system"/>
              </a:rPr>
              <a:t>ещё 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-apple-system"/>
              </a:rPr>
              <a:t>имеет 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-apple-system"/>
              </a:rPr>
              <a:t>значок «КМС» 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-apple-system"/>
              </a:rPr>
              <a:t>(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-apple-system"/>
              </a:rPr>
              <a:t>кандидат 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-apple-system"/>
              </a:rPr>
              <a:t>в мастера 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-apple-system"/>
              </a:rPr>
              <a:t>спорта) по дзюдо и самбо. </a:t>
            </a:r>
            <a:endParaRPr lang="ru-RU" sz="2400" b="0" i="0" dirty="0" smtClean="0">
              <a:solidFill>
                <a:srgbClr val="000000"/>
              </a:solidFill>
              <a:effectLst/>
              <a:latin typeface="-apple-system"/>
            </a:endParaRPr>
          </a:p>
          <a:p>
            <a:pPr marL="0" indent="0">
              <a:buNone/>
            </a:pPr>
            <a:r>
              <a:rPr lang="ru-RU" sz="2400" b="0" i="0" dirty="0" smtClean="0">
                <a:solidFill>
                  <a:srgbClr val="000000"/>
                </a:solidFill>
                <a:effectLst/>
                <a:latin typeface="-apple-system"/>
              </a:rPr>
              <a:t>Анастасия 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-apple-system"/>
              </a:rPr>
              <a:t>Олеговна умеет 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-apple-system"/>
              </a:rPr>
              <a:t>найти подход 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-apple-system"/>
              </a:rPr>
              <a:t>к каждому ребенку. На каждом уроке она весело нам объясняет, что и как мы будем делать. Всегда может поддержать, если у 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-apple-system"/>
              </a:rPr>
              <a:t>кого-то 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-apple-system"/>
              </a:rPr>
              <a:t>что-то 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-apple-system"/>
              </a:rPr>
              <a:t>не получается, подбадривает</a:t>
            </a: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698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518406-1DA9-ED05-AAC3-B0E804458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ПЕДАГОГ года - 2022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464FBC-CE18-8A10-CACB-94587B3555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979" y="2761374"/>
            <a:ext cx="11030362" cy="279754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b="0" i="0" dirty="0" smtClean="0">
                <a:solidFill>
                  <a:srgbClr val="000000"/>
                </a:solidFill>
                <a:effectLst/>
                <a:latin typeface="-apple-system"/>
              </a:rPr>
              <a:t>Городской конкурс «Педагог 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-apple-system"/>
              </a:rPr>
              <a:t>года-2022 " полностью 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-apple-system"/>
              </a:rPr>
              <a:t>раскрыл потенциал Анастасии Олеговны.</a:t>
            </a:r>
            <a:endParaRPr lang="ru-RU" sz="2400" b="0" i="0" dirty="0">
              <a:solidFill>
                <a:srgbClr val="000000"/>
              </a:solidFill>
              <a:effectLst/>
              <a:latin typeface="-apple-system"/>
            </a:endParaRPr>
          </a:p>
          <a:p>
            <a:pPr marL="0" indent="0">
              <a:buNone/>
            </a:pPr>
            <a:r>
              <a:rPr lang="ru-RU" sz="2400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-apple-system"/>
              </a:rPr>
              <a:t>Также у 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-apple-system"/>
              </a:rPr>
              <a:t>Анастасии Олеговны очень много разных медалей и грамот за ее труд.</a:t>
            </a:r>
          </a:p>
          <a:p>
            <a:pPr marL="0" indent="0">
              <a:buNone/>
            </a:pPr>
            <a:r>
              <a:rPr lang="ru-RU" sz="2400" b="0" i="0" dirty="0">
                <a:solidFill>
                  <a:srgbClr val="000000"/>
                </a:solidFill>
                <a:effectLst/>
                <a:latin typeface="-apple-system"/>
              </a:rPr>
              <a:t>Повторюсь, что стаж Анастасии Олеговны составляет 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-apple-system"/>
              </a:rPr>
              <a:t>всего 13 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-apple-system"/>
              </a:rPr>
              <a:t>лет.</a:t>
            </a:r>
          </a:p>
          <a:p>
            <a:pPr marL="0" indent="0">
              <a:buNone/>
            </a:pPr>
            <a:r>
              <a:rPr lang="ru-RU" sz="2400" b="0" i="0" dirty="0">
                <a:solidFill>
                  <a:srgbClr val="000000"/>
                </a:solidFill>
                <a:effectLst/>
                <a:latin typeface="-apple-system"/>
              </a:rPr>
              <a:t> За такое короткое время она </a:t>
            </a:r>
            <a:r>
              <a:rPr lang="ru-RU" sz="2400" dirty="0">
                <a:solidFill>
                  <a:srgbClr val="000000"/>
                </a:solidFill>
                <a:latin typeface="-apple-system"/>
              </a:rPr>
              <a:t>много чего 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-apple-system"/>
              </a:rPr>
              <a:t>добилась!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7596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6FBA6D-4259-08B1-FE25-269EF4352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Педагог года - 2022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E295ACD-B732-7F03-06C2-F031CD419E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17965" y="2127348"/>
            <a:ext cx="6075072" cy="4547867"/>
          </a:xfrm>
        </p:spPr>
      </p:pic>
    </p:spTree>
    <p:extLst>
      <p:ext uri="{BB962C8B-B14F-4D97-AF65-F5344CB8AC3E}">
        <p14:creationId xmlns:p14="http://schemas.microsoft.com/office/powerpoint/2010/main" val="266927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814DF8-2866-80C5-5592-4A8106DCF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«Наша школа»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EA9FE4-DCAB-1FA8-1B02-D731D8991F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В нашей школе часто проходят разные </a:t>
            </a:r>
            <a:r>
              <a:rPr lang="ru-RU" sz="2400" dirty="0" smtClean="0"/>
              <a:t>соревнования.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К </a:t>
            </a:r>
            <a:r>
              <a:rPr lang="ru-RU" sz="2400" dirty="0" smtClean="0"/>
              <a:t>примеру, </a:t>
            </a:r>
            <a:r>
              <a:rPr lang="ru-RU" sz="2400" dirty="0"/>
              <a:t>между параллельными </a:t>
            </a:r>
            <a:r>
              <a:rPr lang="ru-RU" sz="2400" dirty="0" smtClean="0"/>
              <a:t>классами, общешкольные.</a:t>
            </a:r>
            <a:endParaRPr lang="ru-RU" sz="2400" dirty="0"/>
          </a:p>
          <a:p>
            <a:pPr marL="0" indent="0">
              <a:buNone/>
            </a:pPr>
            <a:r>
              <a:rPr lang="ru-RU" sz="2400" dirty="0" smtClean="0"/>
              <a:t>Мы участвуем и в городских спортивных мероприятиях, </a:t>
            </a:r>
            <a:r>
              <a:rPr lang="ru-RU" sz="2400" dirty="0"/>
              <a:t>где Анастасия Олеговна </a:t>
            </a:r>
            <a:r>
              <a:rPr lang="ru-RU" sz="2400" dirty="0" smtClean="0"/>
              <a:t>принимает </a:t>
            </a:r>
            <a:r>
              <a:rPr lang="ru-RU" sz="2400" dirty="0"/>
              <a:t>участие в </a:t>
            </a:r>
            <a:r>
              <a:rPr lang="ru-RU" sz="2400" dirty="0" smtClean="0"/>
              <a:t>их </a:t>
            </a:r>
            <a:r>
              <a:rPr lang="ru-RU" sz="2400" dirty="0" smtClean="0"/>
              <a:t>проведении и организации</a:t>
            </a:r>
            <a:r>
              <a:rPr lang="ru-RU" sz="2400" dirty="0" smtClean="0"/>
              <a:t>.</a:t>
            </a:r>
            <a:endParaRPr lang="ru-RU" sz="2400" dirty="0"/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86291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Совет директоров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Совет директоров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вет директоров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TM02900722[[fn=Ион (конференц-зал)]]</Template>
  <TotalTime>249</TotalTime>
  <Words>944</Words>
  <Application>Microsoft Office PowerPoint</Application>
  <PresentationFormat>Широкоэкранный</PresentationFormat>
  <Paragraphs>63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-apple-system</vt:lpstr>
      <vt:lpstr>Arial</vt:lpstr>
      <vt:lpstr>Century Gothic</vt:lpstr>
      <vt:lpstr>Times New Roman</vt:lpstr>
      <vt:lpstr>Wingdings 3</vt:lpstr>
      <vt:lpstr>Совет директоров</vt:lpstr>
      <vt:lpstr>ПЕДАГОГ, КОТОРОГО Я УВАЖАЮ                                                                           ВЫПОЛНИЛА:  Ученица 9а класса, 15 лет                                                                                                                              ШУЛИКОВА АНАСТАСИЯ АЛЕКСАНДРОВНА                                                                                                                               Куратор работы: Кириллова Светлана Павловна                                                                                                                                                                                                          </vt:lpstr>
      <vt:lpstr>«ПЕДАГОГ, КОТОРОГО Я УВАЖАЮ»</vt:lpstr>
      <vt:lpstr>КТО КАКОЙ ПЕДАГОГ</vt:lpstr>
      <vt:lpstr>Презентация PowerPoint</vt:lpstr>
      <vt:lpstr>КТО ДЛЯ МЕНЯ ПЕДАГОГ, КОТОРОГО Я УВАЖАЮ?</vt:lpstr>
      <vt:lpstr>ПРО ПЕДАГОГА, КОТОРОГО Я УВАЖАЮ</vt:lpstr>
      <vt:lpstr>ПЕДАГОГ года - 2022</vt:lpstr>
      <vt:lpstr>Педагог года - 2022</vt:lpstr>
      <vt:lpstr>«Наша школа»</vt:lpstr>
      <vt:lpstr>«Наша школа»</vt:lpstr>
      <vt:lpstr>Презентация PowerPoint</vt:lpstr>
      <vt:lpstr>Открытие кабинета</vt:lpstr>
      <vt:lpstr>Слова педагога</vt:lpstr>
      <vt:lpstr>Про педагога</vt:lpstr>
      <vt:lpstr>Слова педагога</vt:lpstr>
      <vt:lpstr>Итоги </vt:lpstr>
      <vt:lpstr>СПАСИБО ВСЕМ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ПО ПЕД. КЛАССУ                                                                     НА ТЕМУ:                                                      «педагог, которого я уважаю»                                                                                                                                                            выполнила: Ученица 9а, 15 лет                                                                                                                                                                                                                  шуликова анасатасия</dc:title>
  <dc:creator>user</dc:creator>
  <cp:lastModifiedBy>Учитель</cp:lastModifiedBy>
  <cp:revision>12</cp:revision>
  <dcterms:created xsi:type="dcterms:W3CDTF">2024-02-21T13:24:57Z</dcterms:created>
  <dcterms:modified xsi:type="dcterms:W3CDTF">2024-02-22T08:06:50Z</dcterms:modified>
</cp:coreProperties>
</file>