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7E845-24C3-492E-ACB6-EBA84FB0A622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0E4F-7736-4972-9300-98B8CAC36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077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7E845-24C3-492E-ACB6-EBA84FB0A622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0E4F-7736-4972-9300-98B8CAC36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104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7E845-24C3-492E-ACB6-EBA84FB0A622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0E4F-7736-4972-9300-98B8CAC36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942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7E845-24C3-492E-ACB6-EBA84FB0A622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0E4F-7736-4972-9300-98B8CAC36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74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7E845-24C3-492E-ACB6-EBA84FB0A622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0E4F-7736-4972-9300-98B8CAC36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665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7E845-24C3-492E-ACB6-EBA84FB0A622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0E4F-7736-4972-9300-98B8CAC36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99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7E845-24C3-492E-ACB6-EBA84FB0A622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0E4F-7736-4972-9300-98B8CAC36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580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7E845-24C3-492E-ACB6-EBA84FB0A622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0E4F-7736-4972-9300-98B8CAC36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218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7E845-24C3-492E-ACB6-EBA84FB0A622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0E4F-7736-4972-9300-98B8CAC36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082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7E845-24C3-492E-ACB6-EBA84FB0A622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0E4F-7736-4972-9300-98B8CAC36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062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7E845-24C3-492E-ACB6-EBA84FB0A622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0E4F-7736-4972-9300-98B8CAC36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818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7E845-24C3-492E-ACB6-EBA84FB0A622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30E4F-7736-4972-9300-98B8CAC36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626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9011" y="1321723"/>
            <a:ext cx="11450089" cy="110559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 презентаций </a:t>
            </a:r>
            <a:b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«Педагог, которого я уважаю»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2111433"/>
            <a:ext cx="7423266" cy="4187537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Наименование ОУ: МБОУ ООШ № 12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Тема: «Спасибо Вам, мои учителя!»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Автор: </a:t>
            </a:r>
            <a:r>
              <a:rPr lang="ru-RU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Пырко</a:t>
            </a:r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Арина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Класс: 7 класс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 Междуреченск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Год: 2024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9205" y="4384445"/>
            <a:ext cx="2362200" cy="19145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0545" y="2111432"/>
            <a:ext cx="3172845" cy="132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02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4920" y="45011"/>
            <a:ext cx="2652614" cy="1104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0622" y="65754"/>
            <a:ext cx="11853950" cy="137547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«Спасибо Вам, мои учителя!»</a:t>
            </a:r>
            <a:b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9667" y="4681122"/>
            <a:ext cx="112691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Подводя итог моим рассуждениям, хочу сказать, что эти учителя, которые работают с такой самоотдачей и ответственностью, талантливы, одарены, трудолюбивы, любят детей и вдохновенно трудятся, заслуживают добрых слов и благодарности со стороны учащихся.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Они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все разные, со своим внутренним миром и судьбой. Но их объединяет одно: каждодневная влюбленность в дело всей их жизни – школьное образование. Они искренне радуются нашим успехам и достижениям и огорчаются, переживают за наши неудачи и ошибки. Значит, они нас любят!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057" y="1294396"/>
            <a:ext cx="1761893" cy="26294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0622" y="1294375"/>
            <a:ext cx="1800399" cy="25311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8621" y="1294375"/>
            <a:ext cx="1924140" cy="270709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641073" y="4011838"/>
            <a:ext cx="39430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Тукмакова </a:t>
            </a:r>
          </a:p>
          <a:p>
            <a:pPr algn="ctr"/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Оксана Валерьевна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20736" y="4001466"/>
            <a:ext cx="39430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Нечаева </a:t>
            </a:r>
          </a:p>
          <a:p>
            <a:pPr algn="ctr"/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Марина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лександровна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3594" y="3927329"/>
            <a:ext cx="48961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Токмагашева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Ольга Николаевна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08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2077" y="186754"/>
            <a:ext cx="5444403" cy="2266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505" y="399010"/>
            <a:ext cx="11853950" cy="137547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«Спасибо Вам, мои учителя!»</a:t>
            </a:r>
            <a:b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07134" y="1171133"/>
            <a:ext cx="438149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Учитель – прекрасное звание! …Спасибо большое за знания, 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 щедрость души и терпение,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 мудрость, талант, вдохновение!</a:t>
            </a:r>
          </a:p>
          <a:p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Хрисула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Чамчиди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077" y="2956482"/>
            <a:ext cx="106984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Кто они, мои любимые учителя? Какие они? Что, на мой взгляд, включает понятие «мой учитель»?</a:t>
            </a:r>
          </a:p>
          <a:p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Я думаю, что настоящий учитель тот, кто любит детей, предан своей профессии, умеет увлечь учащихся предметом, вызвать интерес и желание заниматься как можно лучше.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741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386" y="0"/>
            <a:ext cx="3516284" cy="14641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29" y="178406"/>
            <a:ext cx="11132128" cy="1085129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«Спасибо Вам, мои учителя!»</a:t>
            </a:r>
            <a:b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84598" y="1014447"/>
            <a:ext cx="48961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Токмагашева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Ольга Николаевна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076" y="1842576"/>
            <a:ext cx="60775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нашей школе много учителей, но выразить чувство благодарности хочется тем, которые работают по призванию. Я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признательна своему классному руководителю 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учителю русского языка и литературы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Ольге Николаевне. </a:t>
            </a:r>
            <a:endParaRPr lang="ru-RU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Её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«изюминка»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легко, доступно, понятно объяснять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любую тему.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Ольга Николаевна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неравнодушный человек, напористый, заинтересованный в том, чтобы каждый ученик смог разобраться в учебном материале.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55" y="2099575"/>
            <a:ext cx="3205546" cy="451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33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444" y="61320"/>
            <a:ext cx="3399906" cy="14156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29" y="178406"/>
            <a:ext cx="10533612" cy="1085129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«Спасибо Вам, мои учителя!»</a:t>
            </a:r>
            <a:b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17427" y="769149"/>
            <a:ext cx="41896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Токмагашева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Ольга Николаевна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4444" y="1594065"/>
            <a:ext cx="4579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 какие интересные мероприятия проводит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Ольга Николаевна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Сколько внимание, заботы, доброты вкладывает она в нас, таких непоседливых учеников.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Игры, викторины, походы.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Её энергия меня завораживает, иногда, мысленно, мне хочется перевоплотиться и побыть немного на ее месте.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056" y="501156"/>
            <a:ext cx="1035924" cy="14580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295" y="2033716"/>
            <a:ext cx="3404080" cy="19147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956" y="2033716"/>
            <a:ext cx="3470196" cy="19519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295" y="4110956"/>
            <a:ext cx="3474054" cy="19541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955" y="4110956"/>
            <a:ext cx="3470197" cy="19541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33" y="4019475"/>
            <a:ext cx="4332317" cy="243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05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443" y="61320"/>
            <a:ext cx="3366655" cy="14018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28" y="178407"/>
            <a:ext cx="12029903" cy="105187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«Спасибо Вам, мои учителя!»</a:t>
            </a:r>
            <a:b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21404" y="1562535"/>
            <a:ext cx="3668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Токмагашева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Ольга Николаевна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2508" y="1811866"/>
            <a:ext cx="32585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Мне хочется сказать ей спасибо за отзывчивость, доброту, требовательность, неиссякаемое чувство юмора, профессионализм.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401" y="1212890"/>
            <a:ext cx="1293797" cy="18690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98" y="1417246"/>
            <a:ext cx="3460648" cy="19466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315" y="3621444"/>
            <a:ext cx="5140254" cy="28913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7408" y="3991360"/>
            <a:ext cx="2959328" cy="22194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93942" y="3995481"/>
            <a:ext cx="2992292" cy="224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0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9957" y="33077"/>
            <a:ext cx="2926080" cy="12183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28" y="507076"/>
            <a:ext cx="12029903" cy="490451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«Спасибо Вам, мои учителя!»</a:t>
            </a:r>
            <a:b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28811" y="853478"/>
            <a:ext cx="39430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Тукмакова </a:t>
            </a:r>
          </a:p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Оксана Валерьевна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527" y="1807585"/>
            <a:ext cx="3308469" cy="495709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93717" y="1663536"/>
            <a:ext cx="66446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Когда я пришла в 5 класс мои учителем истории стала </a:t>
            </a:r>
            <a:r>
              <a:rPr lang="ru-RU" sz="2800" b="1" dirty="0" smtClean="0">
                <a:solidFill>
                  <a:srgbClr val="FF0000"/>
                </a:solidFill>
              </a:rPr>
              <a:t>Оксана Валерьевна. </a:t>
            </a:r>
          </a:p>
          <a:p>
            <a:r>
              <a:rPr lang="ru-RU" sz="2800" dirty="0" smtClean="0"/>
              <a:t>Она поразила меня с первой встречи: жизнерадостная, уверенная, открытая к общению, интеллигентная, энергичная и требовательная. </a:t>
            </a:r>
          </a:p>
          <a:p>
            <a:r>
              <a:rPr lang="ru-RU" sz="2800" dirty="0" smtClean="0"/>
              <a:t>Каждый ее урок приносил радость познания чего-то нового, интересного. Зайдя к ней на урок, мы сразу понимаем: поспать не получится, так как предстоит серьезная работа.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5603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9957" y="33077"/>
            <a:ext cx="2926080" cy="12183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28" y="507076"/>
            <a:ext cx="12029903" cy="490451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«Спасибо Вам, мои учителя!»</a:t>
            </a:r>
            <a:b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22476" y="774389"/>
            <a:ext cx="39430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Тукмакова </a:t>
            </a:r>
          </a:p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Оксана Валерьевна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357" y="795548"/>
            <a:ext cx="803218" cy="120346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8069" y="1471526"/>
            <a:ext cx="651440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Она так организует урок, что порой не замечаешь, что уже пролетело 45 минут: блиц-опросы, тестирование, необычная подача нового материала, индивидуальные задания, рефлексия…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Уроки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проводит живо и интересно. Её энергичность, увлеченность работой мотивирует и нас на хороший результат в учебе (даже самый заядлый двоечник не уходит из кабинета с пустой головой).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696" y="1728496"/>
            <a:ext cx="3607722" cy="26215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908" y="4439986"/>
            <a:ext cx="3776193" cy="21241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77" y="4439987"/>
            <a:ext cx="3776193" cy="21241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539" y="4439986"/>
            <a:ext cx="3776191" cy="212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07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9957" y="33077"/>
            <a:ext cx="2926080" cy="12183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28" y="507076"/>
            <a:ext cx="12029903" cy="490451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«Спасибо Вам, мои учителя!»</a:t>
            </a:r>
            <a:b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22476" y="774389"/>
            <a:ext cx="39430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Тукмакова </a:t>
            </a:r>
          </a:p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Оксана Валерьевна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63" y="795548"/>
            <a:ext cx="648812" cy="97211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8070" y="1471526"/>
            <a:ext cx="56524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Оксана Валерьевна </a:t>
            </a:r>
            <a:r>
              <a:rPr lang="ru-RU" dirty="0"/>
              <a:t>– прекрасный дипломат, умеет разобраться в любой сложной ситуации и поступить по справедливости, открыто и ясно выражает свою точку зрения. Она всегда готова поддержать человека в его добрых делах и начинаниях: поощряет инициативу и самостоятельность учащихся в проведении внеурочных мероприятий.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102" y="4241645"/>
            <a:ext cx="3743587" cy="210576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1" y="3502851"/>
            <a:ext cx="4206239" cy="31546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206" y="1750151"/>
            <a:ext cx="4195801" cy="236013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876" y="4241645"/>
            <a:ext cx="2870660" cy="215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2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9957" y="33077"/>
            <a:ext cx="2926080" cy="12183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28" y="507076"/>
            <a:ext cx="12029903" cy="490451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«Спасибо Вам, мои учителя!»</a:t>
            </a:r>
            <a:b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60328" y="752301"/>
            <a:ext cx="39430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Нечаева Марина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лександровна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9756" y="1725442"/>
            <a:ext cx="78053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Марина Александровна </a:t>
            </a:r>
            <a:r>
              <a:rPr lang="ru-RU" dirty="0" smtClean="0"/>
              <a:t>– </a:t>
            </a:r>
            <a:r>
              <a:rPr lang="ru-RU" dirty="0"/>
              <a:t>уникальный человек, преподаватель информатики, удивляет и поражает меня своей способностью из гигантского количества цифр на компьютере, от которых просто кипит голова, создать небольшую формулу в пару щелчков мышки. Виртуоз, волшебник! Это завораживает и рождает желание научиться </a:t>
            </a:r>
            <a:r>
              <a:rPr lang="ru-RU" dirty="0" smtClean="0"/>
              <a:t>самой </a:t>
            </a:r>
            <a:r>
              <a:rPr lang="ru-RU" dirty="0"/>
              <a:t>делать так, как это делает учитель.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484" y="1951633"/>
            <a:ext cx="3175745" cy="44699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604" y="3360712"/>
            <a:ext cx="3256219" cy="32562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41" y="3580356"/>
            <a:ext cx="4609792" cy="25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656</Words>
  <Application>Microsoft Office PowerPoint</Application>
  <PresentationFormat>Широкоэкранный</PresentationFormat>
  <Paragraphs>58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Конкурс презентаций  «Педагог, которого я уважаю» </vt:lpstr>
      <vt:lpstr>«Спасибо Вам, мои учителя!» </vt:lpstr>
      <vt:lpstr>«Спасибо Вам, мои учителя!» </vt:lpstr>
      <vt:lpstr>«Спасибо Вам, мои учителя!» </vt:lpstr>
      <vt:lpstr>                 «Спасибо Вам, мои учителя!» </vt:lpstr>
      <vt:lpstr>«Спасибо Вам, мои учителя!» </vt:lpstr>
      <vt:lpstr>«Спасибо Вам, мои учителя!» </vt:lpstr>
      <vt:lpstr>«Спасибо Вам, мои учителя!» </vt:lpstr>
      <vt:lpstr>«Спасибо Вам, мои учителя!» </vt:lpstr>
      <vt:lpstr>«Спасибо Вам, мои учителя!»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презентаций «Педагог, которого я уважаю»</dc:title>
  <dc:creator>Пользователь</dc:creator>
  <cp:lastModifiedBy>Пользователь</cp:lastModifiedBy>
  <cp:revision>12</cp:revision>
  <dcterms:created xsi:type="dcterms:W3CDTF">2024-02-22T06:02:16Z</dcterms:created>
  <dcterms:modified xsi:type="dcterms:W3CDTF">2024-02-22T07:38:08Z</dcterms:modified>
</cp:coreProperties>
</file>