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CD25C-DBB5-4593-9262-7B8217EAC9AB}" v="7" dt="2024-02-20T06:18:01.943"/>
    <p1510:client id="{2BA2BA44-E065-4411-9496-5306E276C323}" v="1497" dt="2024-02-20T06:52:51.330"/>
    <p1510:client id="{35766939-7C37-4CA5-9372-25A57514DD18}" v="194" dt="2024-02-20T06:21:55.003"/>
    <p1510:client id="{A42945FC-B2C0-45F9-9BE0-ACA65526DC3D}" v="7" dt="2024-02-20T06:54:33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ксим Крутилин" userId="925d5359bbf662e9" providerId="Windows Live" clId="Web-{35766939-7C37-4CA5-9372-25A57514DD18}"/>
    <pc:docChg chg="addSld modSld">
      <pc:chgData name="Максим Крутилин" userId="925d5359bbf662e9" providerId="Windows Live" clId="Web-{35766939-7C37-4CA5-9372-25A57514DD18}" dt="2024-02-20T06:21:55.003" v="191" actId="20577"/>
      <pc:docMkLst>
        <pc:docMk/>
      </pc:docMkLst>
      <pc:sldChg chg="modSp mod setBg">
        <pc:chgData name="Максим Крутилин" userId="925d5359bbf662e9" providerId="Windows Live" clId="Web-{35766939-7C37-4CA5-9372-25A57514DD18}" dt="2024-02-20T06:19:34.095" v="97" actId="20577"/>
        <pc:sldMkLst>
          <pc:docMk/>
          <pc:sldMk cId="1351651579" sldId="256"/>
        </pc:sldMkLst>
        <pc:spChg chg="mod">
          <ac:chgData name="Максим Крутилин" userId="925d5359bbf662e9" providerId="Windows Live" clId="Web-{35766939-7C37-4CA5-9372-25A57514DD18}" dt="2024-02-20T06:19:31.189" v="96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Максим Крутилин" userId="925d5359bbf662e9" providerId="Windows Live" clId="Web-{35766939-7C37-4CA5-9372-25A57514DD18}" dt="2024-02-20T06:19:34.095" v="97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addSp delSp modSp new mod setBg">
        <pc:chgData name="Максим Крутилин" userId="925d5359bbf662e9" providerId="Windows Live" clId="Web-{35766939-7C37-4CA5-9372-25A57514DD18}" dt="2024-02-20T06:21:55.003" v="191" actId="20577"/>
        <pc:sldMkLst>
          <pc:docMk/>
          <pc:sldMk cId="102747315" sldId="257"/>
        </pc:sldMkLst>
        <pc:spChg chg="mod">
          <ac:chgData name="Максим Крутилин" userId="925d5359bbf662e9" providerId="Windows Live" clId="Web-{35766939-7C37-4CA5-9372-25A57514DD18}" dt="2024-02-20T06:21:14.393" v="146"/>
          <ac:spMkLst>
            <pc:docMk/>
            <pc:sldMk cId="102747315" sldId="257"/>
            <ac:spMk id="2" creationId="{6B2A82E6-F1E8-C41F-E2EB-4E23AA70CDBE}"/>
          </ac:spMkLst>
        </pc:spChg>
        <pc:spChg chg="del">
          <ac:chgData name="Максим Крутилин" userId="925d5359bbf662e9" providerId="Windows Live" clId="Web-{35766939-7C37-4CA5-9372-25A57514DD18}" dt="2024-02-20T06:20:41.033" v="99"/>
          <ac:spMkLst>
            <pc:docMk/>
            <pc:sldMk cId="102747315" sldId="257"/>
            <ac:spMk id="3" creationId="{85844838-6730-2265-BFD6-0B7A033C8665}"/>
          </ac:spMkLst>
        </pc:spChg>
        <pc:spChg chg="add mod">
          <ac:chgData name="Максим Крутилин" userId="925d5359bbf662e9" providerId="Windows Live" clId="Web-{35766939-7C37-4CA5-9372-25A57514DD18}" dt="2024-02-20T06:21:55.003" v="191" actId="20577"/>
          <ac:spMkLst>
            <pc:docMk/>
            <pc:sldMk cId="102747315" sldId="257"/>
            <ac:spMk id="8" creationId="{A9A05288-F2A3-6AC6-A808-E4F52E3BADDB}"/>
          </ac:spMkLst>
        </pc:spChg>
        <pc:spChg chg="add">
          <ac:chgData name="Максим Крутилин" userId="925d5359bbf662e9" providerId="Windows Live" clId="Web-{35766939-7C37-4CA5-9372-25A57514DD18}" dt="2024-02-20T06:21:14.393" v="146"/>
          <ac:spMkLst>
            <pc:docMk/>
            <pc:sldMk cId="102747315" sldId="257"/>
            <ac:spMk id="11" creationId="{55006F82-50D2-401C-BE85-FFEA1C1963DC}"/>
          </ac:spMkLst>
        </pc:spChg>
        <pc:spChg chg="add">
          <ac:chgData name="Максим Крутилин" userId="925d5359bbf662e9" providerId="Windows Live" clId="Web-{35766939-7C37-4CA5-9372-25A57514DD18}" dt="2024-02-20T06:21:14.393" v="146"/>
          <ac:spMkLst>
            <pc:docMk/>
            <pc:sldMk cId="102747315" sldId="257"/>
            <ac:spMk id="13" creationId="{32034F32-09B4-47B4-B550-1F1CE3D538CB}"/>
          </ac:spMkLst>
        </pc:spChg>
        <pc:spChg chg="add">
          <ac:chgData name="Максим Крутилин" userId="925d5359bbf662e9" providerId="Windows Live" clId="Web-{35766939-7C37-4CA5-9372-25A57514DD18}" dt="2024-02-20T06:21:14.393" v="146"/>
          <ac:spMkLst>
            <pc:docMk/>
            <pc:sldMk cId="102747315" sldId="257"/>
            <ac:spMk id="23" creationId="{4FCECCE4-3046-4A76-B4C0-767A6251C6EA}"/>
          </ac:spMkLst>
        </pc:spChg>
        <pc:spChg chg="add">
          <ac:chgData name="Максим Крутилин" userId="925d5359bbf662e9" providerId="Windows Live" clId="Web-{35766939-7C37-4CA5-9372-25A57514DD18}" dt="2024-02-20T06:21:14.393" v="146"/>
          <ac:spMkLst>
            <pc:docMk/>
            <pc:sldMk cId="102747315" sldId="257"/>
            <ac:spMk id="31" creationId="{096F20E2-F42F-4B71-8BC5-478533FE166C}"/>
          </ac:spMkLst>
        </pc:spChg>
        <pc:grpChg chg="add">
          <ac:chgData name="Максим Крутилин" userId="925d5359bbf662e9" providerId="Windows Live" clId="Web-{35766939-7C37-4CA5-9372-25A57514DD18}" dt="2024-02-20T06:21:14.393" v="146"/>
          <ac:grpSpMkLst>
            <pc:docMk/>
            <pc:sldMk cId="102747315" sldId="257"/>
            <ac:grpSpMk id="15" creationId="{DE281959-4C2A-43BA-8C83-11E748D31C16}"/>
          </ac:grpSpMkLst>
        </pc:grpChg>
        <pc:grpChg chg="add">
          <ac:chgData name="Максим Крутилин" userId="925d5359bbf662e9" providerId="Windows Live" clId="Web-{35766939-7C37-4CA5-9372-25A57514DD18}" dt="2024-02-20T06:21:14.393" v="146"/>
          <ac:grpSpMkLst>
            <pc:docMk/>
            <pc:sldMk cId="102747315" sldId="257"/>
            <ac:grpSpMk id="25" creationId="{D6F309B0-04E5-4883-9605-1364452C68CF}"/>
          </ac:grpSpMkLst>
        </pc:grpChg>
        <pc:grpChg chg="add">
          <ac:chgData name="Максим Крутилин" userId="925d5359bbf662e9" providerId="Windows Live" clId="Web-{35766939-7C37-4CA5-9372-25A57514DD18}" dt="2024-02-20T06:21:14.393" v="146"/>
          <ac:grpSpMkLst>
            <pc:docMk/>
            <pc:sldMk cId="102747315" sldId="257"/>
            <ac:grpSpMk id="33" creationId="{34039184-A11C-46AE-854D-8B229443609D}"/>
          </ac:grpSpMkLst>
        </pc:grpChg>
        <pc:grpChg chg="add">
          <ac:chgData name="Максим Крутилин" userId="925d5359bbf662e9" providerId="Windows Live" clId="Web-{35766939-7C37-4CA5-9372-25A57514DD18}" dt="2024-02-20T06:21:14.393" v="146"/>
          <ac:grpSpMkLst>
            <pc:docMk/>
            <pc:sldMk cId="102747315" sldId="257"/>
            <ac:grpSpMk id="39" creationId="{2219C598-7B69-490E-97B6-4E4DC4964FCA}"/>
          </ac:grpSpMkLst>
        </pc:grpChg>
        <pc:picChg chg="add mod ord">
          <ac:chgData name="Максим Крутилин" userId="925d5359bbf662e9" providerId="Windows Live" clId="Web-{35766939-7C37-4CA5-9372-25A57514DD18}" dt="2024-02-20T06:21:14.393" v="146"/>
          <ac:picMkLst>
            <pc:docMk/>
            <pc:sldMk cId="102747315" sldId="257"/>
            <ac:picMk id="4" creationId="{A9156606-8B19-B586-20E7-6A75A4B34167}"/>
          </ac:picMkLst>
        </pc:picChg>
      </pc:sldChg>
    </pc:docChg>
  </pc:docChgLst>
  <pc:docChgLst>
    <pc:chgData name="Максим Крутилин" userId="925d5359bbf662e9" providerId="Windows Live" clId="Web-{2BA2BA44-E065-4411-9496-5306E276C323}"/>
    <pc:docChg chg="addSld modSld">
      <pc:chgData name="Максим Крутилин" userId="925d5359bbf662e9" providerId="Windows Live" clId="Web-{2BA2BA44-E065-4411-9496-5306E276C323}" dt="2024-02-20T06:52:49.017" v="1487" actId="20577"/>
      <pc:docMkLst>
        <pc:docMk/>
      </pc:docMkLst>
      <pc:sldChg chg="modSp">
        <pc:chgData name="Максим Крутилин" userId="925d5359bbf662e9" providerId="Windows Live" clId="Web-{2BA2BA44-E065-4411-9496-5306E276C323}" dt="2024-02-20T06:52:49.017" v="1487" actId="20577"/>
        <pc:sldMkLst>
          <pc:docMk/>
          <pc:sldMk cId="102747315" sldId="257"/>
        </pc:sldMkLst>
        <pc:spChg chg="mod">
          <ac:chgData name="Максим Крутилин" userId="925d5359bbf662e9" providerId="Windows Live" clId="Web-{2BA2BA44-E065-4411-9496-5306E276C323}" dt="2024-02-20T06:52:49.017" v="1487" actId="20577"/>
          <ac:spMkLst>
            <pc:docMk/>
            <pc:sldMk cId="102747315" sldId="257"/>
            <ac:spMk id="8" creationId="{A9A05288-F2A3-6AC6-A808-E4F52E3BADDB}"/>
          </ac:spMkLst>
        </pc:spChg>
      </pc:sldChg>
      <pc:sldChg chg="addSp modSp new mod setBg">
        <pc:chgData name="Максим Крутилин" userId="925d5359bbf662e9" providerId="Windows Live" clId="Web-{2BA2BA44-E065-4411-9496-5306E276C323}" dt="2024-02-20T06:30:25.624" v="420" actId="20577"/>
        <pc:sldMkLst>
          <pc:docMk/>
          <pc:sldMk cId="3084531559" sldId="258"/>
        </pc:sldMkLst>
        <pc:spChg chg="mod">
          <ac:chgData name="Максим Крутилин" userId="925d5359bbf662e9" providerId="Windows Live" clId="Web-{2BA2BA44-E065-4411-9496-5306E276C323}" dt="2024-02-20T06:29:29.590" v="330"/>
          <ac:spMkLst>
            <pc:docMk/>
            <pc:sldMk cId="3084531559" sldId="258"/>
            <ac:spMk id="2" creationId="{17173954-127A-A75D-0FC0-C8181A98D93C}"/>
          </ac:spMkLst>
        </pc:spChg>
        <pc:spChg chg="mod">
          <ac:chgData name="Максим Крутилин" userId="925d5359bbf662e9" providerId="Windows Live" clId="Web-{2BA2BA44-E065-4411-9496-5306E276C323}" dt="2024-02-20T06:30:25.624" v="420" actId="20577"/>
          <ac:spMkLst>
            <pc:docMk/>
            <pc:sldMk cId="3084531559" sldId="258"/>
            <ac:spMk id="3" creationId="{0B02D6B5-F1F7-7902-7EF1-02579C999D40}"/>
          </ac:spMkLst>
        </pc:spChg>
        <pc:spChg chg="add">
          <ac:chgData name="Максим Крутилин" userId="925d5359bbf662e9" providerId="Windows Live" clId="Web-{2BA2BA44-E065-4411-9496-5306E276C323}" dt="2024-02-20T06:29:29.590" v="330"/>
          <ac:spMkLst>
            <pc:docMk/>
            <pc:sldMk cId="3084531559" sldId="258"/>
            <ac:spMk id="9" creationId="{03AF1C04-3FEF-41BD-BB84-2F263765BEBC}"/>
          </ac:spMkLst>
        </pc:spChg>
        <pc:grpChg chg="add">
          <ac:chgData name="Максим Крутилин" userId="925d5359bbf662e9" providerId="Windows Live" clId="Web-{2BA2BA44-E065-4411-9496-5306E276C323}" dt="2024-02-20T06:29:29.590" v="330"/>
          <ac:grpSpMkLst>
            <pc:docMk/>
            <pc:sldMk cId="3084531559" sldId="258"/>
            <ac:grpSpMk id="11" creationId="{E56E71F1-5A87-4A96-B42F-2DFA1B766B5E}"/>
          </ac:grpSpMkLst>
        </pc:grpChg>
        <pc:grpChg chg="add">
          <ac:chgData name="Максим Крутилин" userId="925d5359bbf662e9" providerId="Windows Live" clId="Web-{2BA2BA44-E065-4411-9496-5306E276C323}" dt="2024-02-20T06:29:29.590" v="330"/>
          <ac:grpSpMkLst>
            <pc:docMk/>
            <pc:sldMk cId="3084531559" sldId="258"/>
            <ac:grpSpMk id="15" creationId="{C733FE3C-12C4-4FA2-A795-87D2F6776A53}"/>
          </ac:grpSpMkLst>
        </pc:grpChg>
        <pc:grpChg chg="add">
          <ac:chgData name="Максим Крутилин" userId="925d5359bbf662e9" providerId="Windows Live" clId="Web-{2BA2BA44-E065-4411-9496-5306E276C323}" dt="2024-02-20T06:29:29.590" v="330"/>
          <ac:grpSpMkLst>
            <pc:docMk/>
            <pc:sldMk cId="3084531559" sldId="258"/>
            <ac:grpSpMk id="19" creationId="{0C2B5F12-8A82-4A59-9400-3164CBF47F63}"/>
          </ac:grpSpMkLst>
        </pc:grpChg>
        <pc:picChg chg="add mod ord">
          <ac:chgData name="Максим Крутилин" userId="925d5359bbf662e9" providerId="Windows Live" clId="Web-{2BA2BA44-E065-4411-9496-5306E276C323}" dt="2024-02-20T06:29:29.590" v="330"/>
          <ac:picMkLst>
            <pc:docMk/>
            <pc:sldMk cId="3084531559" sldId="258"/>
            <ac:picMk id="4" creationId="{AF27F484-7497-ED98-C151-E764EDF74BFB}"/>
          </ac:picMkLst>
        </pc:picChg>
      </pc:sldChg>
      <pc:sldChg chg="addSp delSp modSp new mod setBg">
        <pc:chgData name="Максим Крутилин" userId="925d5359bbf662e9" providerId="Windows Live" clId="Web-{2BA2BA44-E065-4411-9496-5306E276C323}" dt="2024-02-20T06:36:33.256" v="700" actId="1076"/>
        <pc:sldMkLst>
          <pc:docMk/>
          <pc:sldMk cId="451676591" sldId="259"/>
        </pc:sldMkLst>
        <pc:spChg chg="mod">
          <ac:chgData name="Максим Крутилин" userId="925d5359bbf662e9" providerId="Windows Live" clId="Web-{2BA2BA44-E065-4411-9496-5306E276C323}" dt="2024-02-20T06:36:33.256" v="700" actId="1076"/>
          <ac:spMkLst>
            <pc:docMk/>
            <pc:sldMk cId="451676591" sldId="259"/>
            <ac:spMk id="2" creationId="{45BB8386-0156-FA55-39A4-A976964B9B1A}"/>
          </ac:spMkLst>
        </pc:spChg>
        <pc:spChg chg="mod">
          <ac:chgData name="Максим Крутилин" userId="925d5359bbf662e9" providerId="Windows Live" clId="Web-{2BA2BA44-E065-4411-9496-5306E276C323}" dt="2024-02-20T06:36:28.505" v="699" actId="1076"/>
          <ac:spMkLst>
            <pc:docMk/>
            <pc:sldMk cId="451676591" sldId="259"/>
            <ac:spMk id="3" creationId="{44E7CFE6-A9CA-C6D4-1259-9C4FE0341BDD}"/>
          </ac:spMkLst>
        </pc:spChg>
        <pc:picChg chg="add del mod">
          <ac:chgData name="Максим Крутилин" userId="925d5359bbf662e9" providerId="Windows Live" clId="Web-{2BA2BA44-E065-4411-9496-5306E276C323}" dt="2024-02-20T06:35:37.049" v="688"/>
          <ac:picMkLst>
            <pc:docMk/>
            <pc:sldMk cId="451676591" sldId="259"/>
            <ac:picMk id="4" creationId="{E87EC137-6CEF-80EF-257E-9BD35F74E315}"/>
          </ac:picMkLst>
        </pc:picChg>
      </pc:sldChg>
      <pc:sldChg chg="addSp delSp modSp new mod setBg modClrScheme delDesignElem chgLayout">
        <pc:chgData name="Максим Крутилин" userId="925d5359bbf662e9" providerId="Windows Live" clId="Web-{2BA2BA44-E065-4411-9496-5306E276C323}" dt="2024-02-20T06:42:11.901" v="913" actId="20577"/>
        <pc:sldMkLst>
          <pc:docMk/>
          <pc:sldMk cId="2617830393" sldId="260"/>
        </pc:sldMkLst>
        <pc:spChg chg="del mod">
          <ac:chgData name="Максим Крутилин" userId="925d5359bbf662e9" providerId="Windows Live" clId="Web-{2BA2BA44-E065-4411-9496-5306E276C323}" dt="2024-02-20T06:37:11.930" v="727"/>
          <ac:spMkLst>
            <pc:docMk/>
            <pc:sldMk cId="2617830393" sldId="260"/>
            <ac:spMk id="2" creationId="{875DDF1C-BB2A-7330-6D16-04E86A1E3A9A}"/>
          </ac:spMkLst>
        </pc:spChg>
        <pc:spChg chg="mod ord">
          <ac:chgData name="Максим Крутилин" userId="925d5359bbf662e9" providerId="Windows Live" clId="Web-{2BA2BA44-E065-4411-9496-5306E276C323}" dt="2024-02-20T06:42:11.901" v="913" actId="20577"/>
          <ac:spMkLst>
            <pc:docMk/>
            <pc:sldMk cId="2617830393" sldId="260"/>
            <ac:spMk id="3" creationId="{2A3DA8EB-158E-439F-0793-47CC2CCEFE69}"/>
          </ac:spMkLst>
        </pc:spChg>
        <pc:spChg chg="add del mod">
          <ac:chgData name="Максим Крутилин" userId="925d5359bbf662e9" providerId="Windows Live" clId="Web-{2BA2BA44-E065-4411-9496-5306E276C323}" dt="2024-02-20T06:37:14.727" v="728"/>
          <ac:spMkLst>
            <pc:docMk/>
            <pc:sldMk cId="2617830393" sldId="260"/>
            <ac:spMk id="5" creationId="{F29729C8-ABE2-6656-C908-D64C8E966409}"/>
          </ac:spMkLst>
        </pc:spChg>
        <pc:spChg chg="add del mod ord">
          <ac:chgData name="Максим Крутилин" userId="925d5359bbf662e9" providerId="Windows Live" clId="Web-{2BA2BA44-E065-4411-9496-5306E276C323}" dt="2024-02-20T06:40:53.928" v="902"/>
          <ac:spMkLst>
            <pc:docMk/>
            <pc:sldMk cId="2617830393" sldId="260"/>
            <ac:spMk id="7" creationId="{DCB12A62-95BF-6821-DB28-E7D0C929671E}"/>
          </ac:spMkLst>
        </pc:spChg>
        <pc:spChg chg="add del">
          <ac:chgData name="Максим Крутилин" userId="925d5359bbf662e9" providerId="Windows Live" clId="Web-{2BA2BA44-E065-4411-9496-5306E276C323}" dt="2024-02-20T06:41:03.412" v="904"/>
          <ac:spMkLst>
            <pc:docMk/>
            <pc:sldMk cId="2617830393" sldId="260"/>
            <ac:spMk id="11" creationId="{B6FACB3C-9069-4791-BC5C-0DB7CD19B853}"/>
          </ac:spMkLst>
        </pc:spChg>
        <pc:spChg chg="add del">
          <ac:chgData name="Максим Крутилин" userId="925d5359bbf662e9" providerId="Windows Live" clId="Web-{2BA2BA44-E065-4411-9496-5306E276C323}" dt="2024-02-20T06:41:03.412" v="904"/>
          <ac:spMkLst>
            <pc:docMk/>
            <pc:sldMk cId="2617830393" sldId="260"/>
            <ac:spMk id="13" creationId="{71F2038E-D777-4B76-81DD-DD13EE91B9DD}"/>
          </ac:spMkLst>
        </pc:spChg>
        <pc:spChg chg="add">
          <ac:chgData name="Максим Крутилин" userId="925d5359bbf662e9" providerId="Windows Live" clId="Web-{2BA2BA44-E065-4411-9496-5306E276C323}" dt="2024-02-20T06:41:03.412" v="904"/>
          <ac:spMkLst>
            <pc:docMk/>
            <pc:sldMk cId="2617830393" sldId="260"/>
            <ac:spMk id="21" creationId="{D009D6D5-DAC2-4A8B-A17A-E206B9012D09}"/>
          </ac:spMkLst>
        </pc:spChg>
        <pc:spChg chg="add del">
          <ac:chgData name="Максим Крутилин" userId="925d5359bbf662e9" providerId="Windows Live" clId="Web-{2BA2BA44-E065-4411-9496-5306E276C323}" dt="2024-02-20T06:40:55.006" v="903"/>
          <ac:spMkLst>
            <pc:docMk/>
            <pc:sldMk cId="2617830393" sldId="260"/>
            <ac:spMk id="24" creationId="{D009D6D5-DAC2-4A8B-A17A-E206B9012D09}"/>
          </ac:spMkLst>
        </pc:spChg>
        <pc:grpChg chg="add del">
          <ac:chgData name="Максим Крутилин" userId="925d5359bbf662e9" providerId="Windows Live" clId="Web-{2BA2BA44-E065-4411-9496-5306E276C323}" dt="2024-02-20T06:41:03.412" v="904"/>
          <ac:grpSpMkLst>
            <pc:docMk/>
            <pc:sldMk cId="2617830393" sldId="260"/>
            <ac:grpSpMk id="15" creationId="{DD354807-230F-4402-B1B9-F733A8F1F190}"/>
          </ac:grpSpMkLst>
        </pc:grpChg>
        <pc:picChg chg="add mod">
          <ac:chgData name="Максим Крутилин" userId="925d5359bbf662e9" providerId="Windows Live" clId="Web-{2BA2BA44-E065-4411-9496-5306E276C323}" dt="2024-02-20T06:41:03.412" v="904"/>
          <ac:picMkLst>
            <pc:docMk/>
            <pc:sldMk cId="2617830393" sldId="260"/>
            <ac:picMk id="6" creationId="{B3F31C24-5F19-F3EB-F2CC-207CCDA8482A}"/>
          </ac:picMkLst>
        </pc:picChg>
      </pc:sldChg>
      <pc:sldChg chg="modSp new mod setBg">
        <pc:chgData name="Максим Крутилин" userId="925d5359bbf662e9" providerId="Windows Live" clId="Web-{2BA2BA44-E065-4411-9496-5306E276C323}" dt="2024-02-20T06:45:06.396" v="1098" actId="1076"/>
        <pc:sldMkLst>
          <pc:docMk/>
          <pc:sldMk cId="3745414325" sldId="261"/>
        </pc:sldMkLst>
        <pc:spChg chg="mod">
          <ac:chgData name="Максим Крутилин" userId="925d5359bbf662e9" providerId="Windows Live" clId="Web-{2BA2BA44-E065-4411-9496-5306E276C323}" dt="2024-02-20T06:45:03.114" v="1097" actId="1076"/>
          <ac:spMkLst>
            <pc:docMk/>
            <pc:sldMk cId="3745414325" sldId="261"/>
            <ac:spMk id="2" creationId="{81D59186-1429-BF41-8FA1-D00D010C2014}"/>
          </ac:spMkLst>
        </pc:spChg>
        <pc:spChg chg="mod">
          <ac:chgData name="Максим Крутилин" userId="925d5359bbf662e9" providerId="Windows Live" clId="Web-{2BA2BA44-E065-4411-9496-5306E276C323}" dt="2024-02-20T06:45:06.396" v="1098" actId="1076"/>
          <ac:spMkLst>
            <pc:docMk/>
            <pc:sldMk cId="3745414325" sldId="261"/>
            <ac:spMk id="3" creationId="{8ADD4297-11D4-0C70-E6AD-A7C7D1BDB41D}"/>
          </ac:spMkLst>
        </pc:spChg>
      </pc:sldChg>
      <pc:sldChg chg="addSp modSp new mod setBg">
        <pc:chgData name="Максим Крутилин" userId="925d5359bbf662e9" providerId="Windows Live" clId="Web-{2BA2BA44-E065-4411-9496-5306E276C323}" dt="2024-02-20T06:49:12.567" v="1268" actId="14100"/>
        <pc:sldMkLst>
          <pc:docMk/>
          <pc:sldMk cId="1073387784" sldId="262"/>
        </pc:sldMkLst>
        <pc:spChg chg="mod">
          <ac:chgData name="Максим Крутилин" userId="925d5359bbf662e9" providerId="Windows Live" clId="Web-{2BA2BA44-E065-4411-9496-5306E276C323}" dt="2024-02-20T06:48:26.033" v="1222"/>
          <ac:spMkLst>
            <pc:docMk/>
            <pc:sldMk cId="1073387784" sldId="262"/>
            <ac:spMk id="2" creationId="{C3C69E33-377E-DCA8-09EE-DDD3EB6117CD}"/>
          </ac:spMkLst>
        </pc:spChg>
        <pc:spChg chg="mod">
          <ac:chgData name="Максим Крутилин" userId="925d5359bbf662e9" providerId="Windows Live" clId="Web-{2BA2BA44-E065-4411-9496-5306E276C323}" dt="2024-02-20T06:49:12.567" v="1268" actId="14100"/>
          <ac:spMkLst>
            <pc:docMk/>
            <pc:sldMk cId="1073387784" sldId="262"/>
            <ac:spMk id="3" creationId="{41F0F049-338F-09E6-A868-4558776DA891}"/>
          </ac:spMkLst>
        </pc:spChg>
        <pc:spChg chg="add">
          <ac:chgData name="Максим Крутилин" userId="925d5359bbf662e9" providerId="Windows Live" clId="Web-{2BA2BA44-E065-4411-9496-5306E276C323}" dt="2024-02-20T06:48:26.033" v="1222"/>
          <ac:spMkLst>
            <pc:docMk/>
            <pc:sldMk cId="1073387784" sldId="262"/>
            <ac:spMk id="10" creationId="{63F5877B-98C7-49DD-83AB-0F6F57CB6543}"/>
          </ac:spMkLst>
        </pc:spChg>
        <pc:spChg chg="add">
          <ac:chgData name="Максим Крутилин" userId="925d5359bbf662e9" providerId="Windows Live" clId="Web-{2BA2BA44-E065-4411-9496-5306E276C323}" dt="2024-02-20T06:48:26.033" v="1222"/>
          <ac:spMkLst>
            <pc:docMk/>
            <pc:sldMk cId="1073387784" sldId="262"/>
            <ac:spMk id="12" creationId="{4EA91930-66BC-4C41-B4F5-C31EB216F64B}"/>
          </ac:spMkLst>
        </pc:spChg>
        <pc:spChg chg="add">
          <ac:chgData name="Максим Крутилин" userId="925d5359bbf662e9" providerId="Windows Live" clId="Web-{2BA2BA44-E065-4411-9496-5306E276C323}" dt="2024-02-20T06:48:26.033" v="1222"/>
          <ac:spMkLst>
            <pc:docMk/>
            <pc:sldMk cId="1073387784" sldId="262"/>
            <ac:spMk id="14" creationId="{6313CF8F-B436-401E-9575-DE0F8E8B5B17}"/>
          </ac:spMkLst>
        </pc:spChg>
        <pc:spChg chg="add">
          <ac:chgData name="Максим Крутилин" userId="925d5359bbf662e9" providerId="Windows Live" clId="Web-{2BA2BA44-E065-4411-9496-5306E276C323}" dt="2024-02-20T06:48:26.033" v="1222"/>
          <ac:spMkLst>
            <pc:docMk/>
            <pc:sldMk cId="1073387784" sldId="262"/>
            <ac:spMk id="16" creationId="{2A38CFE9-C30A-4551-ACCB-D5808FBC39CD}"/>
          </ac:spMkLst>
        </pc:spChg>
        <pc:spChg chg="add">
          <ac:chgData name="Максим Крутилин" userId="925d5359bbf662e9" providerId="Windows Live" clId="Web-{2BA2BA44-E065-4411-9496-5306E276C323}" dt="2024-02-20T06:48:26.033" v="1222"/>
          <ac:spMkLst>
            <pc:docMk/>
            <pc:sldMk cId="1073387784" sldId="262"/>
            <ac:spMk id="18" creationId="{67EF550F-47CE-4FB2-9DAC-12AD835C833D}"/>
          </ac:spMkLst>
        </pc:spChg>
        <pc:picChg chg="add mod ord">
          <ac:chgData name="Максим Крутилин" userId="925d5359bbf662e9" providerId="Windows Live" clId="Web-{2BA2BA44-E065-4411-9496-5306E276C323}" dt="2024-02-20T06:48:26.033" v="1222"/>
          <ac:picMkLst>
            <pc:docMk/>
            <pc:sldMk cId="1073387784" sldId="262"/>
            <ac:picMk id="4" creationId="{5C215BF4-8AF1-586D-9ED8-956A801338D6}"/>
          </ac:picMkLst>
        </pc:picChg>
        <pc:picChg chg="add mod ord">
          <ac:chgData name="Максим Крутилин" userId="925d5359bbf662e9" providerId="Windows Live" clId="Web-{2BA2BA44-E065-4411-9496-5306E276C323}" dt="2024-02-20T06:49:00.801" v="1265" actId="1076"/>
          <ac:picMkLst>
            <pc:docMk/>
            <pc:sldMk cId="1073387784" sldId="262"/>
            <ac:picMk id="5" creationId="{5520144A-BF63-9E42-E439-607E6CA791DD}"/>
          </ac:picMkLst>
        </pc:picChg>
      </pc:sldChg>
      <pc:sldChg chg="addSp modSp new mod setBg">
        <pc:chgData name="Максим Крутилин" userId="925d5359bbf662e9" providerId="Windows Live" clId="Web-{2BA2BA44-E065-4411-9496-5306E276C323}" dt="2024-02-20T06:52:15.968" v="1481"/>
        <pc:sldMkLst>
          <pc:docMk/>
          <pc:sldMk cId="3136730281" sldId="263"/>
        </pc:sldMkLst>
        <pc:spChg chg="mod">
          <ac:chgData name="Максим Крутилин" userId="925d5359bbf662e9" providerId="Windows Live" clId="Web-{2BA2BA44-E065-4411-9496-5306E276C323}" dt="2024-02-20T06:52:15.968" v="1481"/>
          <ac:spMkLst>
            <pc:docMk/>
            <pc:sldMk cId="3136730281" sldId="263"/>
            <ac:spMk id="2" creationId="{AFE98799-3240-6FF6-ABE1-196082960507}"/>
          </ac:spMkLst>
        </pc:spChg>
        <pc:spChg chg="mod">
          <ac:chgData name="Максим Крутилин" userId="925d5359bbf662e9" providerId="Windows Live" clId="Web-{2BA2BA44-E065-4411-9496-5306E276C323}" dt="2024-02-20T06:52:15.968" v="1481"/>
          <ac:spMkLst>
            <pc:docMk/>
            <pc:sldMk cId="3136730281" sldId="263"/>
            <ac:spMk id="3" creationId="{CDE2DD45-B7B6-EE39-B2B2-7B5C255D3E61}"/>
          </ac:spMkLst>
        </pc:spChg>
        <pc:spChg chg="add">
          <ac:chgData name="Максим Крутилин" userId="925d5359bbf662e9" providerId="Windows Live" clId="Web-{2BA2BA44-E065-4411-9496-5306E276C323}" dt="2024-02-20T06:52:15.968" v="1481"/>
          <ac:spMkLst>
            <pc:docMk/>
            <pc:sldMk cId="3136730281" sldId="263"/>
            <ac:spMk id="9" creationId="{F13C74B1-5B17-4795-BED0-7140497B445A}"/>
          </ac:spMkLst>
        </pc:spChg>
        <pc:spChg chg="add">
          <ac:chgData name="Максим Крутилин" userId="925d5359bbf662e9" providerId="Windows Live" clId="Web-{2BA2BA44-E065-4411-9496-5306E276C323}" dt="2024-02-20T06:52:15.968" v="1481"/>
          <ac:spMkLst>
            <pc:docMk/>
            <pc:sldMk cId="3136730281" sldId="263"/>
            <ac:spMk id="11" creationId="{D4974D33-8DC5-464E-8C6D-BE58F0669C17}"/>
          </ac:spMkLst>
        </pc:spChg>
        <pc:picChg chg="add mod">
          <ac:chgData name="Максим Крутилин" userId="925d5359bbf662e9" providerId="Windows Live" clId="Web-{2BA2BA44-E065-4411-9496-5306E276C323}" dt="2024-02-20T06:52:15.968" v="1481"/>
          <ac:picMkLst>
            <pc:docMk/>
            <pc:sldMk cId="3136730281" sldId="263"/>
            <ac:picMk id="4" creationId="{DDE75925-CCA3-A8AB-4146-2549A4740369}"/>
          </ac:picMkLst>
        </pc:picChg>
      </pc:sldChg>
    </pc:docChg>
  </pc:docChgLst>
  <pc:docChgLst>
    <pc:chgData name="Максим Крутилин" userId="925d5359bbf662e9" providerId="Windows Live" clId="Web-{091CD25C-DBB5-4593-9262-7B8217EAC9AB}"/>
    <pc:docChg chg="modSld">
      <pc:chgData name="Максим Крутилин" userId="925d5359bbf662e9" providerId="Windows Live" clId="Web-{091CD25C-DBB5-4593-9262-7B8217EAC9AB}" dt="2024-02-20T06:18:01.943" v="6" actId="20577"/>
      <pc:docMkLst>
        <pc:docMk/>
      </pc:docMkLst>
      <pc:sldChg chg="modSp">
        <pc:chgData name="Максим Крутилин" userId="925d5359bbf662e9" providerId="Windows Live" clId="Web-{091CD25C-DBB5-4593-9262-7B8217EAC9AB}" dt="2024-02-20T06:18:01.943" v="6" actId="20577"/>
        <pc:sldMkLst>
          <pc:docMk/>
          <pc:sldMk cId="1351651579" sldId="256"/>
        </pc:sldMkLst>
        <pc:spChg chg="mod">
          <ac:chgData name="Максим Крутилин" userId="925d5359bbf662e9" providerId="Windows Live" clId="Web-{091CD25C-DBB5-4593-9262-7B8217EAC9AB}" dt="2024-02-20T06:17:58.740" v="3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Максим Крутилин" userId="925d5359bbf662e9" providerId="Windows Live" clId="Web-{091CD25C-DBB5-4593-9262-7B8217EAC9AB}" dt="2024-02-20T06:18:01.943" v="6" actId="20577"/>
          <ac:spMkLst>
            <pc:docMk/>
            <pc:sldMk cId="1351651579" sldId="256"/>
            <ac:spMk id="3" creationId="{00000000-0000-0000-0000-000000000000}"/>
          </ac:spMkLst>
        </pc:spChg>
      </pc:sldChg>
    </pc:docChg>
  </pc:docChgLst>
  <pc:docChgLst>
    <pc:chgData name="Максим Крутилин" userId="925d5359bbf662e9" providerId="Windows Live" clId="Web-{A42945FC-B2C0-45F9-9BE0-ACA65526DC3D}"/>
    <pc:docChg chg="modSld">
      <pc:chgData name="Максим Крутилин" userId="925d5359bbf662e9" providerId="Windows Live" clId="Web-{A42945FC-B2C0-45F9-9BE0-ACA65526DC3D}" dt="2024-02-20T06:54:30.902" v="4" actId="20577"/>
      <pc:docMkLst>
        <pc:docMk/>
      </pc:docMkLst>
      <pc:sldChg chg="modSp">
        <pc:chgData name="Максим Крутилин" userId="925d5359bbf662e9" providerId="Windows Live" clId="Web-{A42945FC-B2C0-45F9-9BE0-ACA65526DC3D}" dt="2024-02-20T06:54:30.902" v="4" actId="20577"/>
        <pc:sldMkLst>
          <pc:docMk/>
          <pc:sldMk cId="3084531559" sldId="258"/>
        </pc:sldMkLst>
        <pc:spChg chg="mod">
          <ac:chgData name="Максим Крутилин" userId="925d5359bbf662e9" providerId="Windows Live" clId="Web-{A42945FC-B2C0-45F9-9BE0-ACA65526DC3D}" dt="2024-02-20T06:54:30.902" v="4" actId="20577"/>
          <ac:spMkLst>
            <pc:docMk/>
            <pc:sldMk cId="3084531559" sldId="258"/>
            <ac:spMk id="3" creationId="{0B02D6B5-F1F7-7902-7EF1-02579C999D40}"/>
          </ac:spMkLst>
        </pc:spChg>
      </pc:sldChg>
      <pc:sldChg chg="modSp">
        <pc:chgData name="Максим Крутилин" userId="925d5359bbf662e9" providerId="Windows Live" clId="Web-{A42945FC-B2C0-45F9-9BE0-ACA65526DC3D}" dt="2024-02-20T06:54:16.776" v="3" actId="20577"/>
        <pc:sldMkLst>
          <pc:docMk/>
          <pc:sldMk cId="451676591" sldId="259"/>
        </pc:sldMkLst>
        <pc:spChg chg="mod">
          <ac:chgData name="Максим Крутилин" userId="925d5359bbf662e9" providerId="Windows Live" clId="Web-{A42945FC-B2C0-45F9-9BE0-ACA65526DC3D}" dt="2024-02-20T06:54:16.776" v="3" actId="20577"/>
          <ac:spMkLst>
            <pc:docMk/>
            <pc:sldMk cId="451676591" sldId="259"/>
            <ac:spMk id="3" creationId="{44E7CFE6-A9CA-C6D4-1259-9C4FE0341B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1A1A1A"/>
                </a:solidFill>
                <a:highlight>
                  <a:srgbClr val="C0C0C0"/>
                </a:highlight>
                <a:ea typeface="+mj-lt"/>
                <a:cs typeface="+mj-lt"/>
              </a:rPr>
              <a:t>«Педагог, которого я уважаю»</a:t>
            </a:r>
            <a:endParaRPr lang="ru-RU" sz="4400" b="1" dirty="0">
              <a:highlight>
                <a:srgbClr val="C0C0C0"/>
              </a:highligh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ru-RU" dirty="0" smtClean="0">
              <a:highlight>
                <a:srgbClr val="C0C0C0"/>
              </a:highlight>
            </a:endParaRPr>
          </a:p>
          <a:p>
            <a:endParaRPr lang="ru-RU" dirty="0">
              <a:highlight>
                <a:srgbClr val="C0C0C0"/>
              </a:highlight>
            </a:endParaRPr>
          </a:p>
          <a:p>
            <a:r>
              <a:rPr lang="ru-RU" dirty="0" smtClean="0">
                <a:highlight>
                  <a:srgbClr val="C0C0C0"/>
                </a:highlight>
              </a:rPr>
              <a:t>Создал </a:t>
            </a:r>
            <a:r>
              <a:rPr lang="ru-RU" dirty="0">
                <a:highlight>
                  <a:srgbClr val="C0C0C0"/>
                </a:highlight>
              </a:rPr>
              <a:t>презентацию </a:t>
            </a:r>
            <a:r>
              <a:rPr lang="ru-RU" dirty="0" smtClean="0">
                <a:highlight>
                  <a:srgbClr val="C0C0C0"/>
                </a:highlight>
              </a:rPr>
              <a:t>ученик </a:t>
            </a:r>
            <a:r>
              <a:rPr lang="ru-RU" dirty="0" smtClean="0">
                <a:highlight>
                  <a:srgbClr val="C0C0C0"/>
                </a:highlight>
              </a:rPr>
              <a:t>9"Б класса МБОУ Гимназия № 24 </a:t>
            </a:r>
            <a:endParaRPr lang="ru-RU" dirty="0" smtClean="0">
              <a:highlight>
                <a:srgbClr val="C0C0C0"/>
              </a:highlight>
            </a:endParaRPr>
          </a:p>
          <a:p>
            <a:r>
              <a:rPr lang="ru-RU" dirty="0" smtClean="0">
                <a:highlight>
                  <a:srgbClr val="C0C0C0"/>
                </a:highlight>
              </a:rPr>
              <a:t>Крутилин </a:t>
            </a:r>
            <a:r>
              <a:rPr lang="ru-RU" dirty="0">
                <a:highlight>
                  <a:srgbClr val="C0C0C0"/>
                </a:highlight>
              </a:rPr>
              <a:t>Максим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A82E6-F1E8-C41F-E2EB-4E23AA70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846" y="630935"/>
            <a:ext cx="5867716" cy="3050025"/>
          </a:xfrm>
          <a:noFill/>
        </p:spPr>
        <p:txBody>
          <a:bodyPr anchor="b"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Педагогом, которого я уважаю, стала Наталия </a:t>
            </a:r>
            <a:r>
              <a:rPr lang="ru-RU" sz="4800" dirty="0">
                <a:solidFill>
                  <a:schemeClr val="bg1"/>
                </a:solidFill>
              </a:rPr>
              <a:t>Павловна Гаврилюк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Объект 3" descr="Изображение выглядит как человек, Человеческое лицо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9156606-8B19-B586-20E7-6A75A4B3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27"/>
          <a:stretch/>
        </p:blipFill>
        <p:spPr>
          <a:xfrm>
            <a:off x="695408" y="706170"/>
            <a:ext cx="4024499" cy="543151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05288-F2A3-6AC6-A808-E4F52E3BA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846" y="3952890"/>
            <a:ext cx="5867720" cy="2305002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Каждый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любит</a:t>
            </a:r>
            <a:r>
              <a:rPr lang="en-US" sz="1800" dirty="0">
                <a:solidFill>
                  <a:schemeClr val="bg1"/>
                </a:solidFill>
              </a:rPr>
              <a:t> и </a:t>
            </a:r>
            <a:r>
              <a:rPr lang="en-US" sz="1800" dirty="0" err="1">
                <a:solidFill>
                  <a:schemeClr val="bg1"/>
                </a:solidFill>
              </a:rPr>
              <a:t>уважает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своего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учителя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за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что-то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Кто-то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за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то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что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ему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ставят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отличные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отметки</a:t>
            </a:r>
            <a:r>
              <a:rPr lang="en-US" sz="1800" dirty="0">
                <a:solidFill>
                  <a:schemeClr val="bg1"/>
                </a:solidFill>
              </a:rPr>
              <a:t> , </a:t>
            </a:r>
            <a:r>
              <a:rPr lang="en-US" sz="1800" dirty="0" err="1">
                <a:solidFill>
                  <a:schemeClr val="bg1"/>
                </a:solidFill>
              </a:rPr>
              <a:t>кто-то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за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похвалу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перед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всем</a:t>
            </a:r>
            <a:r>
              <a:rPr lang="en-US" sz="1800" dirty="0">
                <a:solidFill>
                  <a:schemeClr val="bg1"/>
                </a:solidFill>
              </a:rPr>
              <a:t> </a:t>
            </a:r>
            <a:r>
              <a:rPr lang="en-US" sz="1800" dirty="0" err="1">
                <a:solidFill>
                  <a:schemeClr val="bg1"/>
                </a:solidFill>
              </a:rPr>
              <a:t>классом</a:t>
            </a:r>
            <a:r>
              <a:rPr lang="en-US" sz="1800" dirty="0">
                <a:solidFill>
                  <a:schemeClr val="bg1"/>
                </a:solidFill>
              </a:rPr>
              <a:t>, а я </a:t>
            </a:r>
            <a:r>
              <a:rPr lang="en-US" sz="1800" dirty="0" err="1">
                <a:solidFill>
                  <a:schemeClr val="bg1"/>
                </a:solidFill>
              </a:rPr>
              <a:t>люблю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своего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преподавателя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за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то</a:t>
            </a:r>
            <a:r>
              <a:rPr lang="en-US" sz="1800" dirty="0">
                <a:solidFill>
                  <a:schemeClr val="bg1"/>
                </a:solidFill>
              </a:rPr>
              <a:t>,  </a:t>
            </a:r>
            <a:r>
              <a:rPr lang="en-US" sz="1800" dirty="0" err="1">
                <a:solidFill>
                  <a:schemeClr val="bg1"/>
                </a:solidFill>
              </a:rPr>
              <a:t>что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умеет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превращать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скучный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урок</a:t>
            </a:r>
            <a:r>
              <a:rPr lang="en-US" sz="1800" dirty="0">
                <a:solidFill>
                  <a:schemeClr val="bg1"/>
                </a:solidFill>
              </a:rPr>
              <a:t> в </a:t>
            </a:r>
            <a:r>
              <a:rPr lang="en-US" sz="1800" dirty="0" err="1">
                <a:solidFill>
                  <a:schemeClr val="bg1"/>
                </a:solidFill>
              </a:rPr>
              <a:t>весёлую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игру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Быть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учителем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- </a:t>
            </a:r>
            <a:r>
              <a:rPr lang="en-US" sz="1800" dirty="0" err="1" smtClean="0">
                <a:solidFill>
                  <a:schemeClr val="bg1"/>
                </a:solidFill>
              </a:rPr>
              <a:t>значит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быть</a:t>
            </a:r>
            <a:r>
              <a:rPr lang="en-US" sz="1800" dirty="0">
                <a:solidFill>
                  <a:schemeClr val="bg1"/>
                </a:solidFill>
              </a:rPr>
              <a:t> </a:t>
            </a:r>
            <a:r>
              <a:rPr lang="en-US" sz="1800" dirty="0" err="1">
                <a:solidFill>
                  <a:schemeClr val="bg1"/>
                </a:solidFill>
              </a:rPr>
              <a:t>творческой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личностью</a:t>
            </a:r>
            <a:r>
              <a:rPr lang="en-US" sz="1800" dirty="0">
                <a:solidFill>
                  <a:schemeClr val="bg1"/>
                </a:solidFill>
              </a:rPr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10274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 descr="Изображение выглядит как на открытом воздухе, человек, одежда, озеро&#10;&#10;Автоматически созданное описание">
            <a:extLst>
              <a:ext uri="{FF2B5EF4-FFF2-40B4-BE49-F238E27FC236}">
                <a16:creationId xmlns:a16="http://schemas.microsoft.com/office/drawing/2014/main" id="{AF27F484-7497-ED98-C151-E764EDF74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641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73954-127A-A75D-0FC0-C8181A98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Наша учительница - </a:t>
            </a:r>
            <a:r>
              <a:rPr lang="ru-RU" sz="4800" b="1">
                <a:solidFill>
                  <a:schemeClr val="bg1"/>
                </a:solidFill>
              </a:rPr>
              <a:t>отличный лингвист!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2D6B5-F1F7-7902-7EF1-02579C99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Она всегда подскажет в любой сложной фразе, исправит неправильное произношение </a:t>
            </a:r>
            <a:r>
              <a:rPr lang="ru-RU" sz="1800" dirty="0" smtClean="0">
                <a:solidFill>
                  <a:schemeClr val="bg1"/>
                </a:solidFill>
              </a:rPr>
              <a:t> - </a:t>
            </a:r>
            <a:r>
              <a:rPr lang="ru-RU" sz="1800" b="1" dirty="0" smtClean="0">
                <a:solidFill>
                  <a:schemeClr val="bg1"/>
                </a:solidFill>
              </a:rPr>
              <a:t>за </a:t>
            </a:r>
            <a:r>
              <a:rPr lang="ru-RU" sz="1800" b="1" dirty="0">
                <a:solidFill>
                  <a:schemeClr val="bg1"/>
                </a:solidFill>
              </a:rPr>
              <a:t>это мы её любим!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Наш преподаватель очень любит </a:t>
            </a:r>
            <a:r>
              <a:rPr lang="ru-RU" sz="1800" b="1" dirty="0" smtClean="0">
                <a:solidFill>
                  <a:schemeClr val="bg1"/>
                </a:solidFill>
              </a:rPr>
              <a:t>путешествовать, </a:t>
            </a:r>
            <a:r>
              <a:rPr lang="ru-RU" sz="1800" b="1" dirty="0">
                <a:solidFill>
                  <a:schemeClr val="bg1"/>
                </a:solidFill>
              </a:rPr>
              <a:t>изучать новые места ,чтобы делиться новой информацией с нами!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3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B8386-0156-FA55-39A4-A976964B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6" y="1279525"/>
            <a:ext cx="10515600" cy="1325563"/>
          </a:xfrm>
        </p:spPr>
        <p:txBody>
          <a:bodyPr/>
          <a:lstStyle/>
          <a:p>
            <a:r>
              <a:rPr lang="ru-RU" b="1" dirty="0">
                <a:highlight>
                  <a:srgbClr val="C0C0C0"/>
                </a:highlight>
              </a:rPr>
              <a:t>Культурная личность!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7CFE6-A9CA-C6D4-1259-9C4FE034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76" y="28386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highlight>
                  <a:srgbClr val="C0C0C0"/>
                </a:highlight>
              </a:rPr>
              <a:t>Наталья Павловна посещает музеи, театры и кинотеатры узнает что-то </a:t>
            </a:r>
            <a:r>
              <a:rPr lang="ru-RU" dirty="0" smtClean="0">
                <a:highlight>
                  <a:srgbClr val="C0C0C0"/>
                </a:highlight>
              </a:rPr>
              <a:t>новое</a:t>
            </a:r>
            <a:r>
              <a:rPr lang="ru-RU" dirty="0" smtClean="0">
                <a:highlight>
                  <a:srgbClr val="C0C0C0"/>
                </a:highlight>
              </a:rPr>
              <a:t>, </a:t>
            </a:r>
            <a:r>
              <a:rPr lang="ru-RU" dirty="0" smtClean="0">
                <a:highlight>
                  <a:srgbClr val="C0C0C0"/>
                </a:highlight>
              </a:rPr>
              <a:t>она </a:t>
            </a:r>
            <a:r>
              <a:rPr lang="ru-RU" dirty="0">
                <a:highlight>
                  <a:srgbClr val="C0C0C0"/>
                </a:highlight>
              </a:rPr>
              <a:t>и нас приобщает к культуре. </a:t>
            </a:r>
          </a:p>
          <a:p>
            <a:pPr marL="0" indent="0">
              <a:buNone/>
            </a:pPr>
            <a:r>
              <a:rPr lang="ru-RU" dirty="0">
                <a:highlight>
                  <a:srgbClr val="C0C0C0"/>
                </a:highlight>
              </a:rPr>
              <a:t>С ней не только учимся, но и отдыхаем. Мы с ней были в театрах, музеях и </a:t>
            </a:r>
            <a:r>
              <a:rPr lang="ru-RU" dirty="0" smtClean="0">
                <a:highlight>
                  <a:srgbClr val="C0C0C0"/>
                </a:highlight>
              </a:rPr>
              <a:t>покоряли </a:t>
            </a:r>
            <a:r>
              <a:rPr lang="ru-RU" dirty="0">
                <a:highlight>
                  <a:srgbClr val="C0C0C0"/>
                </a:highlight>
              </a:rPr>
              <a:t>горные </a:t>
            </a:r>
            <a:r>
              <a:rPr lang="ru-RU" dirty="0" smtClean="0">
                <a:highlight>
                  <a:srgbClr val="C0C0C0"/>
                </a:highlight>
              </a:rPr>
              <a:t>вершины на окраине  </a:t>
            </a:r>
            <a:r>
              <a:rPr lang="ru-RU" dirty="0">
                <a:highlight>
                  <a:srgbClr val="C0C0C0"/>
                </a:highlight>
              </a:rPr>
              <a:t>нашего города!  </a:t>
            </a:r>
          </a:p>
        </p:txBody>
      </p:sp>
    </p:spTree>
    <p:extLst>
      <p:ext uri="{BB962C8B-B14F-4D97-AF65-F5344CB8AC3E}">
        <p14:creationId xmlns:p14="http://schemas.microsoft.com/office/powerpoint/2010/main" val="45167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DA8EB-158E-439F-0793-47CC2CCE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898"/>
            <a:ext cx="4619621" cy="5329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/>
              <a:t>Наталья Павловна  - очень добрый,  умный, терпеливый человек, и я не представляю себя с другим преподавателем.</a:t>
            </a:r>
          </a:p>
          <a:p>
            <a:pPr marL="0" indent="0">
              <a:buNone/>
            </a:pPr>
            <a:r>
              <a:rPr lang="ru-RU" b="1" dirty="0"/>
              <a:t>На её уроках нам никогда не бывает скучно - это </a:t>
            </a:r>
            <a:r>
              <a:rPr lang="ru-RU" b="1" dirty="0" smtClean="0"/>
              <a:t>доказывает, </a:t>
            </a:r>
            <a:r>
              <a:rPr lang="ru-RU" b="1" dirty="0"/>
              <a:t>что наш </a:t>
            </a:r>
            <a:r>
              <a:rPr lang="ru-RU" b="1" dirty="0" smtClean="0"/>
              <a:t>преподаватель -  </a:t>
            </a:r>
            <a:r>
              <a:rPr lang="ru-RU" b="1" dirty="0" smtClean="0">
                <a:ea typeface="+mn-lt"/>
                <a:cs typeface="+mn-lt"/>
              </a:rPr>
              <a:t>компетентный педагог.</a:t>
            </a:r>
            <a:endParaRPr lang="ru-RU" b="1" dirty="0">
              <a:ea typeface="+mn-lt"/>
              <a:cs typeface="+mn-lt"/>
            </a:endParaRPr>
          </a:p>
        </p:txBody>
      </p:sp>
      <p:pic>
        <p:nvPicPr>
          <p:cNvPr id="6" name="Рисунок 5" descr="Изображение выглядит как одежда, человек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3F31C24-5F19-F3EB-F2CC-207CCDA84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1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783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59186-1429-BF41-8FA1-D00D010C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10" y="616027"/>
            <a:ext cx="10515600" cy="1325563"/>
          </a:xfrm>
        </p:spPr>
        <p:txBody>
          <a:bodyPr/>
          <a:lstStyle/>
          <a:p>
            <a:r>
              <a:rPr lang="ru-RU" dirty="0">
                <a:highlight>
                  <a:srgbClr val="C0C0C0"/>
                </a:highlight>
              </a:rPr>
              <a:t>Мой преподаватель </a:t>
            </a:r>
            <a:r>
              <a:rPr lang="ru-RU" dirty="0" smtClean="0">
                <a:highlight>
                  <a:srgbClr val="C0C0C0"/>
                </a:highlight>
              </a:rPr>
              <a:t> - самый </a:t>
            </a:r>
            <a:r>
              <a:rPr lang="ru-RU" dirty="0">
                <a:highlight>
                  <a:srgbClr val="C0C0C0"/>
                </a:highlight>
              </a:rPr>
              <a:t>лучший.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D4297-11D4-0C70-E6AD-A7C7D1BD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61" y="387930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highlight>
                  <a:srgbClr val="C0C0C0"/>
                </a:highlight>
              </a:rPr>
              <a:t>Преподаватель </a:t>
            </a:r>
            <a:r>
              <a:rPr lang="ru-RU" b="1" dirty="0" smtClean="0">
                <a:highlight>
                  <a:srgbClr val="C0C0C0"/>
                </a:highlight>
              </a:rPr>
              <a:t>натолкнула </a:t>
            </a:r>
            <a:r>
              <a:rPr lang="ru-RU" b="1" dirty="0">
                <a:highlight>
                  <a:srgbClr val="C0C0C0"/>
                </a:highlight>
              </a:rPr>
              <a:t>на верную </a:t>
            </a:r>
            <a:r>
              <a:rPr lang="ru-RU" b="1" dirty="0" smtClean="0">
                <a:highlight>
                  <a:srgbClr val="C0C0C0"/>
                </a:highlight>
              </a:rPr>
              <a:t>мысль: </a:t>
            </a:r>
            <a:r>
              <a:rPr lang="ru-RU" b="1" dirty="0">
                <a:highlight>
                  <a:srgbClr val="C0C0C0"/>
                </a:highlight>
              </a:rPr>
              <a:t>пойти в </a:t>
            </a:r>
            <a:r>
              <a:rPr lang="ru-RU" b="1" dirty="0" smtClean="0">
                <a:highlight>
                  <a:srgbClr val="C0C0C0"/>
                </a:highlight>
              </a:rPr>
              <a:t>педагогический класс, </a:t>
            </a:r>
            <a:r>
              <a:rPr lang="ru-RU" b="1" dirty="0">
                <a:highlight>
                  <a:srgbClr val="C0C0C0"/>
                </a:highlight>
              </a:rPr>
              <a:t>и я не пожалел. </a:t>
            </a:r>
          </a:p>
          <a:p>
            <a:r>
              <a:rPr lang="ru-RU" b="1" dirty="0">
                <a:highlight>
                  <a:srgbClr val="C0C0C0"/>
                </a:highlight>
              </a:rPr>
              <a:t>И планирую после обучение в школе пойти </a:t>
            </a:r>
            <a:r>
              <a:rPr lang="ru-RU" b="1" dirty="0" smtClean="0">
                <a:highlight>
                  <a:srgbClr val="C0C0C0"/>
                </a:highlight>
              </a:rPr>
              <a:t>учиться дальше, стать преподавателем </a:t>
            </a:r>
            <a:r>
              <a:rPr lang="ru-RU" b="1" dirty="0">
                <a:highlight>
                  <a:srgbClr val="C0C0C0"/>
                </a:highlight>
              </a:rPr>
              <a:t>и связать жизнь с детьми. </a:t>
            </a:r>
          </a:p>
        </p:txBody>
      </p:sp>
    </p:spTree>
    <p:extLst>
      <p:ext uri="{BB962C8B-B14F-4D97-AF65-F5344CB8AC3E}">
        <p14:creationId xmlns:p14="http://schemas.microsoft.com/office/powerpoint/2010/main" val="374541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одежда, улыб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5520144A-BF63-9E42-E439-607E6CA79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096"/>
          <a:stretch/>
        </p:blipFill>
        <p:spPr>
          <a:xfrm>
            <a:off x="7502623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Рисунок 3" descr="Изображение выглядит как человек, одежда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5C215BF4-8AF1-586D-9ED8-956A80133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45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69E33-377E-DCA8-09EE-DDD3EB61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latin typeface="Century Schoolbook"/>
              </a:rPr>
              <a:t>Вот как отзывается о ней её </a:t>
            </a:r>
            <a:r>
              <a:rPr lang="ru-RU" sz="2400" b="1" dirty="0" smtClean="0">
                <a:latin typeface="Century Schoolbook"/>
              </a:rPr>
              <a:t>коллега:</a:t>
            </a:r>
            <a:endParaRPr lang="ru-RU" sz="2400" b="1" dirty="0">
              <a:latin typeface="Century School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0F049-338F-09E6-A868-4558776D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64" y="2258171"/>
            <a:ext cx="2925308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«Я </a:t>
            </a:r>
            <a:r>
              <a:rPr lang="ru-RU" sz="1800" dirty="0"/>
              <a:t>уверена, что все ученики, когда-либо учившиеся у </a:t>
            </a:r>
            <a:r>
              <a:rPr lang="ru-RU" sz="1800" dirty="0" smtClean="0"/>
              <a:t>Натальи </a:t>
            </a:r>
            <a:r>
              <a:rPr lang="ru-RU" sz="1800" dirty="0"/>
              <a:t>Павловны Гаврилюк , </a:t>
            </a:r>
            <a:r>
              <a:rPr lang="ru-RU" sz="1800" dirty="0" smtClean="0"/>
              <a:t>любят, </a:t>
            </a:r>
            <a:r>
              <a:rPr lang="ru-RU" sz="1800" dirty="0"/>
              <a:t>помнят  и уважают этого замечательного и искреннего человека</a:t>
            </a:r>
            <a:r>
              <a:rPr lang="ru-RU" sz="1800" dirty="0" smtClean="0"/>
              <a:t>!»</a:t>
            </a:r>
          </a:p>
          <a:p>
            <a:pPr marL="0" indent="0" algn="r">
              <a:buNone/>
            </a:pPr>
            <a:r>
              <a:rPr lang="ru-RU" sz="1400" dirty="0" smtClean="0"/>
              <a:t>Выпускница 2021г.</a:t>
            </a:r>
            <a:endParaRPr lang="ru-RU" sz="1400" dirty="0"/>
          </a:p>
          <a:p>
            <a:endParaRPr lang="ru-RU" sz="1800" dirty="0"/>
          </a:p>
          <a:p>
            <a:pPr marL="0" indent="0">
              <a:buNone/>
            </a:pPr>
            <a:r>
              <a:rPr lang="ru-RU" sz="1500" b="1" dirty="0"/>
              <a:t>На фотографии она со своими </a:t>
            </a:r>
            <a:r>
              <a:rPr lang="ru-RU" sz="1500" b="1" dirty="0" smtClean="0"/>
              <a:t>выпускницами!</a:t>
            </a:r>
            <a:r>
              <a:rPr lang="ru-RU" sz="1500" dirty="0"/>
              <a:t> 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338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98799-3240-6FF6-ABE1-19608296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ru-RU" sz="5000" b="1" dirty="0"/>
              <a:t>В </a:t>
            </a:r>
            <a:r>
              <a:rPr lang="ru-RU" sz="5000" b="1" dirty="0" smtClean="0"/>
              <a:t>заключение </a:t>
            </a:r>
            <a:r>
              <a:rPr lang="ru-RU" sz="5000" b="1" dirty="0"/>
              <a:t>хочу сказать</a:t>
            </a:r>
            <a:r>
              <a:rPr lang="ru-RU" sz="5000" dirty="0"/>
              <a:t>,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2DD45-B7B6-EE39-B2B2-7B5C255D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 dirty="0"/>
              <a:t>Не стоит обращать внимание на недостатки учителя.</a:t>
            </a:r>
          </a:p>
          <a:p>
            <a:pPr marL="0" indent="0">
              <a:buNone/>
            </a:pPr>
            <a:r>
              <a:rPr lang="ru-RU" sz="2200" dirty="0"/>
              <a:t>Если он здесь, в классе, и объясняет новую тему, </a:t>
            </a:r>
            <a:r>
              <a:rPr lang="ru-RU" sz="2200" dirty="0" smtClean="0"/>
              <a:t>значит,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он </a:t>
            </a:r>
            <a:r>
              <a:rPr lang="ru-RU" sz="2200" dirty="0"/>
              <a:t>достоин быть учителем и делает всё для нас.</a:t>
            </a:r>
          </a:p>
          <a:p>
            <a:pPr marL="0" indent="0">
              <a:buNone/>
            </a:pPr>
            <a:r>
              <a:rPr lang="ru-RU" sz="2200" dirty="0"/>
              <a:t>И именно такие качества, как искренность и доброта,</a:t>
            </a:r>
          </a:p>
          <a:p>
            <a:pPr marL="0" indent="0">
              <a:buNone/>
            </a:pPr>
            <a:r>
              <a:rPr lang="ru-RU" sz="2200" dirty="0"/>
              <a:t>Надо ценить в этих людях!</a:t>
            </a:r>
          </a:p>
        </p:txBody>
      </p:sp>
      <p:pic>
        <p:nvPicPr>
          <p:cNvPr id="4" name="Рисунок 3" descr="Изображение выглядит как цветок, Цветочная композиция, Флористика, Срезанные цветы&#10;&#10;Автоматически созданное описание">
            <a:extLst>
              <a:ext uri="{FF2B5EF4-FFF2-40B4-BE49-F238E27FC236}">
                <a16:creationId xmlns:a16="http://schemas.microsoft.com/office/drawing/2014/main" id="{DDE75925-CCA3-A8AB-4146-2549A4740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9" r="127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6730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189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Century Schoolbook</vt:lpstr>
      <vt:lpstr>Тема Office</vt:lpstr>
      <vt:lpstr>«Педагог, которого я уважаю»</vt:lpstr>
      <vt:lpstr>Педагогом, которого я уважаю, стала Наталия Павловна Гаврилюк </vt:lpstr>
      <vt:lpstr>Наша учительница - отличный лингвист! </vt:lpstr>
      <vt:lpstr>Культурная личность!</vt:lpstr>
      <vt:lpstr>Презентация PowerPoint</vt:lpstr>
      <vt:lpstr>Мой преподаватель  - самый лучший.</vt:lpstr>
      <vt:lpstr>Вот как отзывается о ней её коллега:</vt:lpstr>
      <vt:lpstr>В заключение хочу сказать,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 24</dc:creator>
  <cp:lastModifiedBy>Учитель</cp:lastModifiedBy>
  <cp:revision>216</cp:revision>
  <dcterms:created xsi:type="dcterms:W3CDTF">2024-02-20T06:17:33Z</dcterms:created>
  <dcterms:modified xsi:type="dcterms:W3CDTF">2024-02-22T09:55:37Z</dcterms:modified>
</cp:coreProperties>
</file>