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60" r:id="rId4"/>
    <p:sldId id="258" r:id="rId5"/>
    <p:sldId id="259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93DB-4235-4F3D-A737-DC4D436FC22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6F17-9526-4412-977A-0B17714FB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93DB-4235-4F3D-A737-DC4D436FC22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6F17-9526-4412-977A-0B17714FB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93DB-4235-4F3D-A737-DC4D436FC22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6F17-9526-4412-977A-0B17714FB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93DB-4235-4F3D-A737-DC4D436FC22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6F17-9526-4412-977A-0B17714FB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93DB-4235-4F3D-A737-DC4D436FC22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6F17-9526-4412-977A-0B17714FB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93DB-4235-4F3D-A737-DC4D436FC22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6F17-9526-4412-977A-0B17714FB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93DB-4235-4F3D-A737-DC4D436FC22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6F17-9526-4412-977A-0B17714FBA1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93DB-4235-4F3D-A737-DC4D436FC22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6F17-9526-4412-977A-0B17714FB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93DB-4235-4F3D-A737-DC4D436FC22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6F17-9526-4412-977A-0B17714FB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93DB-4235-4F3D-A737-DC4D436FC22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6F17-9526-4412-977A-0B17714FB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93DB-4235-4F3D-A737-DC4D436FC22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916F17-9526-4412-977A-0B17714FB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93DB-4235-4F3D-A737-DC4D436FC22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6F17-9526-4412-977A-0B17714FB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93DB-4235-4F3D-A737-DC4D436FC22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6F17-9526-4412-977A-0B17714FB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93DB-4235-4F3D-A737-DC4D436FC22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6F17-9526-4412-977A-0B17714FB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93DB-4235-4F3D-A737-DC4D436FC22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6F17-9526-4412-977A-0B17714FB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93DB-4235-4F3D-A737-DC4D436FC22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6F17-9526-4412-977A-0B17714FB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93DB-4235-4F3D-A737-DC4D436FC22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6F17-9526-4412-977A-0B17714FB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93DB-4235-4F3D-A737-DC4D436FC22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6F17-9526-4412-977A-0B17714FB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93DB-4235-4F3D-A737-DC4D436FC22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6F17-9526-4412-977A-0B17714FB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93DB-4235-4F3D-A737-DC4D436FC22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6F17-9526-4412-977A-0B17714FB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93DB-4235-4F3D-A737-DC4D436FC22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6F17-9526-4412-977A-0B17714FB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93DB-4235-4F3D-A737-DC4D436FC22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6F17-9526-4412-977A-0B17714FBA1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71493DB-4235-4F3D-A737-DC4D436FC22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7916F17-9526-4412-977A-0B17714FBA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71493DB-4235-4F3D-A737-DC4D436FC229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7916F17-9526-4412-977A-0B17714FBA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437112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/>
              <a:t>Муниципальное бюджетное </a:t>
            </a:r>
            <a:r>
              <a:rPr lang="ru-RU" sz="1400" dirty="0" err="1" smtClean="0"/>
              <a:t>ОБЩЕобразовательное</a:t>
            </a:r>
            <a:r>
              <a:rPr lang="ru-RU" sz="1400" dirty="0" smtClean="0"/>
              <a:t> </a:t>
            </a:r>
            <a:r>
              <a:rPr lang="ru-RU" sz="1400" dirty="0"/>
              <a:t>учреждение</a:t>
            </a:r>
            <a:br>
              <a:rPr lang="ru-RU" sz="1400" dirty="0"/>
            </a:br>
            <a:r>
              <a:rPr lang="ru-RU" sz="1400" dirty="0"/>
              <a:t> «Гимназия №24»</a:t>
            </a:r>
            <a:br>
              <a:rPr lang="ru-RU" sz="1400" dirty="0"/>
            </a:br>
            <a:r>
              <a:rPr lang="ru-RU" sz="1400" dirty="0" smtClean="0"/>
              <a:t>Междуреченск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 smtClean="0"/>
              <a:t>Педагог</a:t>
            </a:r>
            <a:r>
              <a:rPr lang="ru-RU" sz="2200" b="1" dirty="0"/>
              <a:t>, которого я </a:t>
            </a:r>
            <a:r>
              <a:rPr lang="ru-RU" sz="2200" b="1" dirty="0" smtClean="0"/>
              <a:t>уважаю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 </a:t>
            </a:r>
            <a:br>
              <a:rPr lang="ru-RU" sz="2200" dirty="0"/>
            </a:br>
            <a:r>
              <a:rPr lang="ru-RU" sz="1400" b="1" dirty="0"/>
              <a:t>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                                                                </a:t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                                                                                                                                                       </a:t>
            </a:r>
            <a:r>
              <a:rPr lang="ru-RU" sz="1400" dirty="0">
                <a:solidFill>
                  <a:srgbClr val="000000"/>
                </a:solidFill>
              </a:rPr>
              <a:t>Выполнила:</a:t>
            </a:r>
            <a:br>
              <a:rPr lang="ru-RU" sz="1400" dirty="0">
                <a:solidFill>
                  <a:srgbClr val="000000"/>
                </a:solidFill>
              </a:rPr>
            </a:br>
            <a:r>
              <a:rPr lang="ru-RU" sz="1400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Ученица 9 класса, 15 лет</a:t>
            </a:r>
            <a:br>
              <a:rPr lang="ru-RU" sz="1400" dirty="0">
                <a:solidFill>
                  <a:srgbClr val="000000"/>
                </a:solidFill>
              </a:rPr>
            </a:br>
            <a:r>
              <a:rPr lang="ru-RU" sz="1400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Андреева Елизавета </a:t>
            </a:r>
            <a:r>
              <a:rPr lang="ru-RU" sz="1400" dirty="0" smtClean="0">
                <a:solidFill>
                  <a:srgbClr val="000000"/>
                </a:solidFill>
              </a:rPr>
              <a:t>Александровна</a:t>
            </a:r>
            <a:br>
              <a:rPr lang="ru-RU" sz="1400" dirty="0" smtClean="0">
                <a:solidFill>
                  <a:srgbClr val="000000"/>
                </a:solidFill>
              </a:rPr>
            </a:br>
            <a:r>
              <a:rPr lang="ru-RU" sz="1400" dirty="0" smtClean="0">
                <a:solidFill>
                  <a:srgbClr val="000000"/>
                </a:solidFill>
              </a:rPr>
              <a:t>                                                                                                                   Куратор: Кириллова Светлана Павловна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                                                                                                                                                      </a:t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                                                                                                                                                       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               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3780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25144"/>
            <a:ext cx="8183880" cy="105156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Сноубординг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30" y="530225"/>
            <a:ext cx="3292078" cy="4389438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92696"/>
            <a:ext cx="2469058" cy="4389438"/>
          </a:xfrm>
        </p:spPr>
      </p:pic>
    </p:spTree>
    <p:extLst>
      <p:ext uri="{BB962C8B-B14F-4D97-AF65-F5344CB8AC3E}">
        <p14:creationId xmlns:p14="http://schemas.microsoft.com/office/powerpoint/2010/main" val="363316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0070C0"/>
                </a:solidFill>
                <a:effectLst/>
              </a:rPr>
              <a:t>Если </a:t>
            </a:r>
            <a:r>
              <a:rPr lang="ru-RU" b="0" dirty="0">
                <a:solidFill>
                  <a:srgbClr val="0070C0"/>
                </a:solidFill>
                <a:effectLst/>
              </a:rPr>
              <a:t>в </a:t>
            </a:r>
            <a:r>
              <a:rPr lang="ru-RU" b="0" dirty="0" err="1">
                <a:solidFill>
                  <a:srgbClr val="0070C0"/>
                </a:solidFill>
                <a:effectLst/>
              </a:rPr>
              <a:t>твоëм</a:t>
            </a:r>
            <a:r>
              <a:rPr lang="ru-RU" b="0" dirty="0">
                <a:solidFill>
                  <a:srgbClr val="0070C0"/>
                </a:solidFill>
                <a:effectLst/>
              </a:rPr>
              <a:t> танце есть душа-ты уже победил</a:t>
            </a:r>
            <a:r>
              <a:rPr lang="ru-RU" b="0" dirty="0" smtClean="0">
                <a:solidFill>
                  <a:srgbClr val="0070C0"/>
                </a:solidFill>
                <a:effectLst/>
              </a:rPr>
              <a:t>...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84784"/>
            <a:ext cx="4189412" cy="4189412"/>
          </a:xfrm>
        </p:spPr>
      </p:pic>
    </p:spTree>
    <p:extLst>
      <p:ext uri="{BB962C8B-B14F-4D97-AF65-F5344CB8AC3E}">
        <p14:creationId xmlns:p14="http://schemas.microsoft.com/office/powerpoint/2010/main" val="139435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Все начинается, с того, что все начинается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84784"/>
            <a:ext cx="4193649" cy="4187825"/>
          </a:xfrm>
        </p:spPr>
      </p:pic>
    </p:spTree>
    <p:extLst>
      <p:ext uri="{BB962C8B-B14F-4D97-AF65-F5344CB8AC3E}">
        <p14:creationId xmlns:p14="http://schemas.microsoft.com/office/powerpoint/2010/main" val="244883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052736"/>
            <a:ext cx="3925064" cy="963690"/>
          </a:xfrm>
        </p:spPr>
        <p:txBody>
          <a:bodyPr>
            <a:normAutofit fontScale="90000"/>
          </a:bodyPr>
          <a:lstStyle/>
          <a:p>
            <a:r>
              <a:rPr lang="en-US" sz="2700" b="0" dirty="0">
                <a:solidFill>
                  <a:schemeClr val="tx1"/>
                </a:solidFill>
                <a:effectLst/>
              </a:rPr>
              <a:t>TRAFFIC DANCE </a:t>
            </a:r>
            <a:r>
              <a:rPr lang="en-US" sz="2700" b="0" dirty="0" smtClean="0">
                <a:solidFill>
                  <a:schemeClr val="tx1"/>
                </a:solidFill>
                <a:effectLst/>
              </a:rPr>
              <a:t>2024</a:t>
            </a:r>
            <a:r>
              <a:rPr lang="ru-RU" sz="2700" b="0" dirty="0" smtClean="0">
                <a:effectLst/>
              </a:rPr>
              <a:t/>
            </a:r>
            <a:br>
              <a:rPr lang="ru-RU" sz="2700" b="0" dirty="0" smtClean="0">
                <a:effectLst/>
              </a:rPr>
            </a:br>
            <a:r>
              <a:rPr lang="ru-RU" sz="2700" b="0" dirty="0" smtClean="0">
                <a:solidFill>
                  <a:srgbClr val="FFFF00"/>
                </a:solidFill>
                <a:effectLst/>
              </a:rPr>
              <a:t>Вихрь танца</a:t>
            </a:r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4249010" cy="3186757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96952"/>
            <a:ext cx="3930650" cy="2947987"/>
          </a:xfrm>
        </p:spPr>
      </p:pic>
    </p:spTree>
    <p:extLst>
      <p:ext uri="{BB962C8B-B14F-4D97-AF65-F5344CB8AC3E}">
        <p14:creationId xmlns:p14="http://schemas.microsoft.com/office/powerpoint/2010/main" val="17501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645024"/>
            <a:ext cx="3925064" cy="963690"/>
          </a:xfrm>
        </p:spPr>
        <p:txBody>
          <a:bodyPr>
            <a:normAutofit/>
          </a:bodyPr>
          <a:lstStyle/>
          <a:p>
            <a:r>
              <a:rPr lang="ru-RU" sz="2700" b="0" dirty="0" smtClean="0">
                <a:solidFill>
                  <a:schemeClr val="tx1"/>
                </a:solidFill>
                <a:effectLst/>
              </a:rPr>
              <a:t>Танцуй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3932238" cy="294917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6952"/>
            <a:ext cx="3930650" cy="2947987"/>
          </a:xfrm>
        </p:spPr>
      </p:pic>
    </p:spTree>
    <p:extLst>
      <p:ext uri="{BB962C8B-B14F-4D97-AF65-F5344CB8AC3E}">
        <p14:creationId xmlns:p14="http://schemas.microsoft.com/office/powerpoint/2010/main" val="338150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3925064" cy="963690"/>
          </a:xfrm>
        </p:spPr>
        <p:txBody>
          <a:bodyPr>
            <a:normAutofit/>
          </a:bodyPr>
          <a:lstStyle/>
          <a:p>
            <a:r>
              <a:rPr lang="ru-RU" sz="2700" b="0" dirty="0" smtClean="0">
                <a:solidFill>
                  <a:schemeClr val="tx1"/>
                </a:solidFill>
                <a:effectLst/>
              </a:rPr>
              <a:t>Фестиваль уличных танцев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40968"/>
            <a:ext cx="3932238" cy="294917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20688"/>
            <a:ext cx="3930650" cy="2914208"/>
          </a:xfrm>
        </p:spPr>
      </p:pic>
    </p:spTree>
    <p:extLst>
      <p:ext uri="{BB962C8B-B14F-4D97-AF65-F5344CB8AC3E}">
        <p14:creationId xmlns:p14="http://schemas.microsoft.com/office/powerpoint/2010/main" val="375212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476672"/>
            <a:ext cx="2971800" cy="914400"/>
          </a:xfrm>
        </p:spPr>
        <p:txBody>
          <a:bodyPr/>
          <a:lstStyle/>
          <a:p>
            <a:r>
              <a:rPr lang="ru-RU" dirty="0" smtClean="0"/>
              <a:t>Достижение учеников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95936" y="1412776"/>
            <a:ext cx="4104456" cy="420611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9 </a:t>
            </a:r>
            <a:r>
              <a:rPr lang="ru-RU" sz="1800" dirty="0" smtClean="0"/>
              <a:t>декабря был </a:t>
            </a:r>
            <a:r>
              <a:rPr lang="ru-RU" sz="1800" dirty="0"/>
              <a:t>важный день для группы </a:t>
            </a:r>
            <a:r>
              <a:rPr lang="ru-RU" sz="1800" dirty="0" err="1"/>
              <a:t>hip-hop</a:t>
            </a:r>
            <a:r>
              <a:rPr lang="ru-RU" sz="1800" dirty="0"/>
              <a:t> </a:t>
            </a:r>
            <a:r>
              <a:rPr lang="ru-RU" sz="1800" dirty="0" err="1" smtClean="0"/>
              <a:t>pro</a:t>
            </a:r>
            <a:r>
              <a:rPr lang="ru-RU" sz="1800" dirty="0"/>
              <a:t> </a:t>
            </a:r>
            <a:r>
              <a:rPr lang="ru-RU" sz="1800" dirty="0" err="1" smtClean="0"/>
              <a:t>Лихова</a:t>
            </a:r>
            <a:r>
              <a:rPr lang="ru-RU" sz="1800" dirty="0" smtClean="0"/>
              <a:t> </a:t>
            </a:r>
            <a:r>
              <a:rPr lang="ru-RU" sz="1800" dirty="0"/>
              <a:t>Никиты </a:t>
            </a:r>
            <a:r>
              <a:rPr lang="ru-RU" sz="1800" dirty="0" smtClean="0"/>
              <a:t>Сергеевича</a:t>
            </a:r>
          </a:p>
          <a:p>
            <a:endParaRPr lang="ru-RU" sz="1800" dirty="0"/>
          </a:p>
          <a:p>
            <a:r>
              <a:rPr lang="ru-RU" sz="1800" dirty="0" smtClean="0"/>
              <a:t> </a:t>
            </a:r>
            <a:r>
              <a:rPr lang="ru-RU" sz="1800" dirty="0"/>
              <a:t>Они </a:t>
            </a:r>
            <a:r>
              <a:rPr lang="ru-RU" sz="1800" dirty="0" smtClean="0"/>
              <a:t>стали лауреатами 2 степени конкурса </a:t>
            </a:r>
            <a:r>
              <a:rPr lang="ru-RU" sz="1800" dirty="0"/>
              <a:t>«Зажигай» </a:t>
            </a:r>
            <a:endParaRPr lang="ru-RU" sz="1800" dirty="0" smtClean="0"/>
          </a:p>
          <a:p>
            <a:r>
              <a:rPr lang="ru-RU" sz="1800" dirty="0" smtClean="0"/>
              <a:t>Следующий этап </a:t>
            </a:r>
            <a:r>
              <a:rPr lang="ru-RU" sz="1800" dirty="0"/>
              <a:t>уже в </a:t>
            </a:r>
            <a:r>
              <a:rPr lang="ru-RU" sz="1800" err="1"/>
              <a:t>г</a:t>
            </a:r>
            <a:r>
              <a:rPr lang="ru-RU" sz="1800" smtClean="0"/>
              <a:t>. Новосибирск</a:t>
            </a:r>
            <a:r>
              <a:rPr lang="ru-RU" sz="1800" dirty="0" smtClean="0"/>
              <a:t>!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3168352" cy="5640460"/>
          </a:xfrm>
        </p:spPr>
      </p:pic>
    </p:spTree>
    <p:extLst>
      <p:ext uri="{BB962C8B-B14F-4D97-AF65-F5344CB8AC3E}">
        <p14:creationId xmlns:p14="http://schemas.microsoft.com/office/powerpoint/2010/main" val="210995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988840"/>
            <a:ext cx="8183880" cy="105156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75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16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538847" y="620688"/>
            <a:ext cx="2971800" cy="5033226"/>
          </a:xfrm>
        </p:spPr>
        <p:txBody>
          <a:bodyPr/>
          <a:lstStyle/>
          <a:p>
            <a:r>
              <a:rPr lang="ru-RU" sz="1600" dirty="0" smtClean="0"/>
              <a:t>К профессии педагог с уважением относились во все времена. Наверное, </a:t>
            </a:r>
            <a:r>
              <a:rPr lang="ru-RU" sz="1600" dirty="0" smtClean="0"/>
              <a:t>потому </a:t>
            </a:r>
            <a:r>
              <a:rPr lang="ru-RU" sz="1600" dirty="0" smtClean="0"/>
              <a:t>что педагог - это не просто высокообразованный человек, а прежде всего тот, кто умеет передавать свои знания другим, </a:t>
            </a:r>
            <a:r>
              <a:rPr lang="ru-RU" sz="1600" dirty="0" smtClean="0"/>
              <a:t>объяснять </a:t>
            </a:r>
            <a:r>
              <a:rPr lang="ru-RU" sz="1600" dirty="0" smtClean="0"/>
              <a:t>непонятное, найти ключ к способностям каждого ученика.</a:t>
            </a:r>
          </a:p>
          <a:p>
            <a:endParaRPr lang="ru-RU" sz="1600" dirty="0"/>
          </a:p>
          <a:p>
            <a:r>
              <a:rPr lang="ru-RU" sz="1600" dirty="0"/>
              <a:t>◘ </a:t>
            </a:r>
            <a:r>
              <a:rPr lang="ru-RU" sz="1600" dirty="0" smtClean="0"/>
              <a:t>Для того чтобы кого-то научить чему-то, надо самому в совершенстве разбираться в этом, быть готовым ответить на любой вопрос.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76167"/>
            <a:ext cx="4625975" cy="3632616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02441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16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538847" y="620688"/>
            <a:ext cx="2971800" cy="5033226"/>
          </a:xfrm>
        </p:spPr>
        <p:txBody>
          <a:bodyPr>
            <a:normAutofit fontScale="92500" lnSpcReduction="20000"/>
          </a:bodyPr>
          <a:lstStyle/>
          <a:p>
            <a:r>
              <a:rPr lang="ru-RU" sz="1600" dirty="0">
                <a:latin typeface="Comic Sans MS" pitchFamily="66" charset="0"/>
              </a:rPr>
              <a:t>Моя презентация посвящена выдающемуся педагогу, которого я уважаю и восхищаюсь</a:t>
            </a:r>
            <a:r>
              <a:rPr lang="ru-RU" sz="1600" dirty="0" smtClean="0">
                <a:latin typeface="Comic Sans MS" pitchFamily="66" charset="0"/>
              </a:rPr>
              <a:t>.</a:t>
            </a:r>
          </a:p>
          <a:p>
            <a:endParaRPr lang="ru-RU" sz="1600" dirty="0" smtClean="0">
              <a:latin typeface="Comic Sans MS" pitchFamily="66" charset="0"/>
            </a:endParaRPr>
          </a:p>
          <a:p>
            <a:r>
              <a:rPr lang="ru-RU" sz="1600" dirty="0"/>
              <a:t>◄</a:t>
            </a:r>
            <a:r>
              <a:rPr lang="ru-RU" sz="1600" dirty="0" smtClean="0">
                <a:latin typeface="Comic Sans MS" pitchFamily="66" charset="0"/>
              </a:rPr>
              <a:t>Каждый любит и уважает своего педагога за что-то. Кто-то за то, что его всегда хвалят, кто-то за </a:t>
            </a:r>
            <a:r>
              <a:rPr lang="ru-RU" sz="1600" dirty="0" smtClean="0">
                <a:latin typeface="Comic Sans MS" pitchFamily="66" charset="0"/>
              </a:rPr>
              <a:t>поддержку, а </a:t>
            </a:r>
            <a:r>
              <a:rPr lang="ru-RU" sz="1600" dirty="0" smtClean="0">
                <a:latin typeface="Comic Sans MS" pitchFamily="66" charset="0"/>
              </a:rPr>
              <a:t>я люблю за </a:t>
            </a:r>
            <a:r>
              <a:rPr lang="ru-RU" sz="1600" dirty="0" smtClean="0">
                <a:latin typeface="Comic Sans MS" pitchFamily="66" charset="0"/>
              </a:rPr>
              <a:t>то, что </a:t>
            </a:r>
            <a:r>
              <a:rPr lang="ru-RU" sz="1600" dirty="0" smtClean="0">
                <a:latin typeface="Comic Sans MS" pitchFamily="66" charset="0"/>
              </a:rPr>
              <a:t>он может из обычного занятия сделать </a:t>
            </a:r>
            <a:r>
              <a:rPr lang="ru-RU" sz="1600" dirty="0" smtClean="0">
                <a:latin typeface="Comic Sans MS" pitchFamily="66" charset="0"/>
              </a:rPr>
              <a:t>веселое, 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dirty="0" smtClean="0">
                <a:latin typeface="Comic Sans MS" pitchFamily="66" charset="0"/>
              </a:rPr>
              <a:t>а </a:t>
            </a:r>
            <a:r>
              <a:rPr lang="ru-RU" sz="1600" dirty="0" smtClean="0">
                <a:latin typeface="Comic Sans MS" pitchFamily="66" charset="0"/>
              </a:rPr>
              <a:t>ещё </a:t>
            </a:r>
            <a:r>
              <a:rPr lang="ru-RU" sz="1600" dirty="0" smtClean="0">
                <a:latin typeface="Comic Sans MS" pitchFamily="66" charset="0"/>
              </a:rPr>
              <a:t>и за эмоции.</a:t>
            </a:r>
          </a:p>
          <a:p>
            <a:endParaRPr lang="ru-RU" sz="1600" dirty="0" smtClean="0">
              <a:latin typeface="Comic Sans MS" pitchFamily="66" charset="0"/>
            </a:endParaRPr>
          </a:p>
          <a:p>
            <a:r>
              <a:rPr lang="ru-RU" sz="1600" dirty="0" smtClean="0">
                <a:latin typeface="Comic Sans MS" pitchFamily="66" charset="0"/>
              </a:rPr>
              <a:t> </a:t>
            </a:r>
            <a:r>
              <a:rPr lang="ru-RU" sz="1600" dirty="0"/>
              <a:t>◄</a:t>
            </a:r>
            <a:r>
              <a:rPr lang="ru-RU" sz="1600" dirty="0" smtClean="0">
                <a:latin typeface="Comic Sans MS" pitchFamily="66" charset="0"/>
              </a:rPr>
              <a:t>Быть педагогом, по-моему, значит быть творческим человеком, индивидуальным, постоянно стремящимся к чему-либо , быть человеком с богатым внутренним миром и </a:t>
            </a:r>
            <a:r>
              <a:rPr lang="ru-RU" sz="1600" dirty="0" smtClean="0">
                <a:latin typeface="Comic Sans MS" pitchFamily="66" charset="0"/>
              </a:rPr>
              <a:t>энергией, которой </a:t>
            </a:r>
            <a:r>
              <a:rPr lang="ru-RU" sz="1600" dirty="0" smtClean="0">
                <a:latin typeface="Comic Sans MS" pitchFamily="66" charset="0"/>
              </a:rPr>
              <a:t>хватает не только на себя, но и для личности ученика.</a:t>
            </a:r>
            <a:endParaRPr lang="ru-RU" sz="1600" dirty="0"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49" y="981537"/>
            <a:ext cx="4621876" cy="4621876"/>
          </a:xfrm>
        </p:spPr>
      </p:pic>
    </p:spTree>
    <p:extLst>
      <p:ext uri="{BB962C8B-B14F-4D97-AF65-F5344CB8AC3E}">
        <p14:creationId xmlns:p14="http://schemas.microsoft.com/office/powerpoint/2010/main" val="357144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538847" y="620688"/>
            <a:ext cx="2971800" cy="5033226"/>
          </a:xfrm>
        </p:spPr>
        <p:txBody>
          <a:bodyPr/>
          <a:lstStyle/>
          <a:p>
            <a:r>
              <a:rPr lang="ru-RU" sz="1600" b="1" dirty="0" smtClean="0"/>
              <a:t>Каков он? Педагог</a:t>
            </a:r>
            <a:r>
              <a:rPr lang="ru-RU" sz="1600" b="1" dirty="0"/>
              <a:t>, которого я </a:t>
            </a:r>
            <a:r>
              <a:rPr lang="ru-RU" sz="1600" b="1" dirty="0" smtClean="0"/>
              <a:t>уважаю:</a:t>
            </a:r>
            <a:endParaRPr lang="ru-RU" sz="1600" b="1" dirty="0"/>
          </a:p>
          <a:p>
            <a:endParaRPr lang="ru-RU" sz="1600" dirty="0" smtClean="0"/>
          </a:p>
          <a:p>
            <a:r>
              <a:rPr lang="ru-RU" sz="1600" dirty="0" smtClean="0"/>
              <a:t>•</a:t>
            </a:r>
            <a:r>
              <a:rPr lang="ru-RU" sz="1600" b="1" dirty="0"/>
              <a:t>Вдохновляющий</a:t>
            </a:r>
          </a:p>
          <a:p>
            <a:r>
              <a:rPr lang="ru-RU" sz="1600" dirty="0" smtClean="0"/>
              <a:t>-Уверенный </a:t>
            </a:r>
            <a:r>
              <a:rPr lang="ru-RU" sz="1600" dirty="0"/>
              <a:t>и яркий лидер среди преподавателей.</a:t>
            </a:r>
          </a:p>
          <a:p>
            <a:endParaRPr lang="ru-RU" sz="1600" dirty="0" smtClean="0"/>
          </a:p>
          <a:p>
            <a:r>
              <a:rPr lang="ru-RU" sz="1600" dirty="0" smtClean="0"/>
              <a:t>•</a:t>
            </a:r>
            <a:r>
              <a:rPr lang="ru-RU" sz="1600" b="1" dirty="0"/>
              <a:t>Дружелюбный</a:t>
            </a:r>
          </a:p>
          <a:p>
            <a:r>
              <a:rPr lang="ru-RU" sz="1600" dirty="0"/>
              <a:t>-Создает дружественную и поддерживающую среду для учеников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dirty="0" smtClean="0"/>
              <a:t>•</a:t>
            </a:r>
            <a:r>
              <a:rPr lang="ru-RU" sz="1600" b="1" dirty="0" smtClean="0"/>
              <a:t>Развивающий</a:t>
            </a:r>
          </a:p>
          <a:p>
            <a:r>
              <a:rPr lang="ru-RU" sz="1600" b="1" dirty="0" smtClean="0"/>
              <a:t>-</a:t>
            </a:r>
            <a:r>
              <a:rPr lang="ru-RU" sz="1600" dirty="0"/>
              <a:t>Способствует личностному и интеллектуальному росту учащихся.</a:t>
            </a:r>
          </a:p>
          <a:p>
            <a:endParaRPr lang="ru-RU" b="1" dirty="0"/>
          </a:p>
          <a:p>
            <a:endParaRPr lang="ru-RU" sz="1050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4625975" cy="3194126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2Left"/>
            <a:lightRig rig="threePt" dir="t"/>
          </a:scene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0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1654"/>
          </a:xfrm>
        </p:spPr>
        <p:txBody>
          <a:bodyPr/>
          <a:lstStyle/>
          <a:p>
            <a:r>
              <a:rPr lang="ru-RU" dirty="0" smtClean="0"/>
              <a:t>Знакомство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139952" y="620688"/>
            <a:ext cx="4392488" cy="576064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Я бы хотела рассказать о </a:t>
            </a:r>
            <a:r>
              <a:rPr lang="ru-RU" sz="1600" dirty="0"/>
              <a:t>своём </a:t>
            </a:r>
            <a:r>
              <a:rPr lang="ru-RU" sz="1600" dirty="0" smtClean="0"/>
              <a:t>уважаемом педагоге </a:t>
            </a:r>
            <a:r>
              <a:rPr lang="ru-RU" sz="1600" dirty="0"/>
              <a:t>-</a:t>
            </a:r>
          </a:p>
          <a:p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Лихове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Никите Сергеевиче</a:t>
            </a:r>
            <a:r>
              <a:rPr lang="ru-RU" sz="1600" b="1" dirty="0" smtClean="0"/>
              <a:t>. </a:t>
            </a:r>
          </a:p>
          <a:p>
            <a:endParaRPr lang="ru-RU" sz="1600" b="1" i="1" dirty="0"/>
          </a:p>
          <a:p>
            <a:r>
              <a:rPr lang="ru-RU" sz="1600" dirty="0"/>
              <a:t>• </a:t>
            </a:r>
            <a:r>
              <a:rPr lang="en-US" sz="1600" i="1" dirty="0" smtClean="0"/>
              <a:t>DANCE GURU</a:t>
            </a:r>
            <a:endParaRPr lang="ru-RU" sz="1600" i="1" dirty="0"/>
          </a:p>
          <a:p>
            <a:r>
              <a:rPr lang="ru-RU" sz="1600" i="1" dirty="0" smtClean="0"/>
              <a:t>   -</a:t>
            </a:r>
            <a:r>
              <a:rPr lang="ru-RU" sz="1600" dirty="0" smtClean="0"/>
              <a:t>Прекрасный человек</a:t>
            </a:r>
            <a:r>
              <a:rPr lang="en-US" sz="1600" dirty="0" smtClean="0"/>
              <a:t>/</a:t>
            </a:r>
            <a:r>
              <a:rPr lang="ru-RU" sz="1600" dirty="0" smtClean="0"/>
              <a:t>педагог</a:t>
            </a:r>
          </a:p>
          <a:p>
            <a:r>
              <a:rPr lang="ru-RU" sz="1600" dirty="0" smtClean="0"/>
              <a:t>   -Один из создателей танцевальной студии </a:t>
            </a:r>
            <a:r>
              <a:rPr lang="en-US" sz="1600" dirty="0"/>
              <a:t> «</a:t>
            </a:r>
            <a:r>
              <a:rPr lang="en-US" sz="1600" b="1" dirty="0">
                <a:solidFill>
                  <a:srgbClr val="00B0F0"/>
                </a:solidFill>
              </a:rPr>
              <a:t>MONKEY </a:t>
            </a:r>
            <a:r>
              <a:rPr lang="en-US" sz="1600" b="1" dirty="0" smtClean="0">
                <a:solidFill>
                  <a:srgbClr val="00B0F0"/>
                </a:solidFill>
              </a:rPr>
              <a:t>STYLE</a:t>
            </a:r>
            <a:r>
              <a:rPr lang="ru-RU" sz="1600" dirty="0" smtClean="0"/>
              <a:t>»</a:t>
            </a:r>
          </a:p>
          <a:p>
            <a:endParaRPr lang="ru-RU" sz="1600" dirty="0"/>
          </a:p>
          <a:p>
            <a:r>
              <a:rPr lang="ru-RU" sz="1600" dirty="0" smtClean="0"/>
              <a:t>Возможно вы зададитесь вопросом: «Почему он, а не кто </a:t>
            </a:r>
            <a:r>
              <a:rPr lang="ru-RU" sz="1600" dirty="0" smtClean="0"/>
              <a:t>- то </a:t>
            </a:r>
            <a:r>
              <a:rPr lang="ru-RU" sz="1600" dirty="0" smtClean="0"/>
              <a:t>со школы? Ведь есть же учителя».</a:t>
            </a:r>
          </a:p>
          <a:p>
            <a:r>
              <a:rPr lang="ru-RU" sz="1600" dirty="0" smtClean="0"/>
              <a:t>Конечно же, в школе есть много </a:t>
            </a:r>
            <a:r>
              <a:rPr lang="ru-RU" sz="1600" dirty="0" smtClean="0"/>
              <a:t>учителей, </a:t>
            </a:r>
            <a:r>
              <a:rPr lang="ru-RU" sz="1600" dirty="0" smtClean="0"/>
              <a:t>которых я уважаю, но мой тренер </a:t>
            </a:r>
            <a:r>
              <a:rPr lang="ru-RU" sz="1600" dirty="0" smtClean="0"/>
              <a:t>лучше </a:t>
            </a:r>
            <a:r>
              <a:rPr lang="ru-RU" sz="1600" dirty="0" smtClean="0"/>
              <a:t>и ярче всех педагогов.</a:t>
            </a:r>
          </a:p>
          <a:p>
            <a:endParaRPr lang="ru-RU" sz="1600" dirty="0" smtClean="0"/>
          </a:p>
          <a:p>
            <a:r>
              <a:rPr lang="ru-RU" sz="1600" dirty="0" smtClean="0"/>
              <a:t>Его </a:t>
            </a:r>
            <a:r>
              <a:rPr lang="ru-RU" sz="1600" dirty="0"/>
              <a:t>методы обучения и внимательное отношение к каждому ученику вдохновляют меня.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3243617" cy="4724400"/>
          </a:xfrm>
          <a:effectLst/>
        </p:spPr>
      </p:pic>
    </p:spTree>
    <p:extLst>
      <p:ext uri="{BB962C8B-B14F-4D97-AF65-F5344CB8AC3E}">
        <p14:creationId xmlns:p14="http://schemas.microsoft.com/office/powerpoint/2010/main" val="32766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1654"/>
          </a:xfrm>
        </p:spPr>
        <p:txBody>
          <a:bodyPr/>
          <a:lstStyle/>
          <a:p>
            <a:r>
              <a:rPr lang="ru-RU" dirty="0" smtClean="0"/>
              <a:t>Знакомство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932040" y="620688"/>
            <a:ext cx="3672408" cy="5033226"/>
          </a:xfrm>
        </p:spPr>
        <p:txBody>
          <a:bodyPr>
            <a:noAutofit/>
          </a:bodyPr>
          <a:lstStyle/>
          <a:p>
            <a:r>
              <a:rPr lang="ru-RU" sz="1600" dirty="0" err="1" smtClean="0"/>
              <a:t>Лихов</a:t>
            </a:r>
            <a:r>
              <a:rPr lang="ru-RU" sz="1600" dirty="0" smtClean="0"/>
              <a:t> </a:t>
            </a:r>
            <a:r>
              <a:rPr lang="ru-RU" sz="1600" dirty="0"/>
              <a:t>Никита Сергеевич</a:t>
            </a:r>
            <a:br>
              <a:rPr lang="ru-RU" sz="1600" dirty="0"/>
            </a:br>
            <a:r>
              <a:rPr lang="ru-RU" sz="1600" dirty="0">
                <a:solidFill>
                  <a:srgbClr val="FFFF00"/>
                </a:solidFill>
              </a:rPr>
              <a:t>DANCE GURU</a:t>
            </a:r>
            <a:br>
              <a:rPr lang="ru-RU" sz="1600" dirty="0">
                <a:solidFill>
                  <a:srgbClr val="FFFF00"/>
                </a:solidFill>
              </a:rPr>
            </a:br>
            <a:r>
              <a:rPr lang="ru-RU" sz="1600" dirty="0"/>
              <a:t>В танцевальной сфере с 2009 </a:t>
            </a:r>
            <a:r>
              <a:rPr lang="ru-RU" sz="1600" dirty="0" smtClean="0"/>
              <a:t>года</a:t>
            </a:r>
          </a:p>
          <a:p>
            <a:endParaRPr lang="ru-RU" sz="1600" dirty="0"/>
          </a:p>
          <a:p>
            <a:r>
              <a:rPr lang="ru-RU" sz="1600" dirty="0"/>
              <a:t>Образование: педагог дополнительного образования в области </a:t>
            </a:r>
            <a:r>
              <a:rPr lang="ru-RU" sz="1600" dirty="0" smtClean="0"/>
              <a:t>хореография</a:t>
            </a:r>
            <a:endParaRPr lang="ru-RU" sz="1600" dirty="0"/>
          </a:p>
          <a:p>
            <a:endParaRPr lang="ru-RU" sz="1600" dirty="0" smtClean="0"/>
          </a:p>
          <a:p>
            <a:r>
              <a:rPr lang="ru-RU" sz="1600" dirty="0"/>
              <a:t>Преподаватель таких направлений как:</a:t>
            </a:r>
            <a:br>
              <a:rPr lang="ru-RU" sz="1600" dirty="0"/>
            </a:br>
            <a:r>
              <a:rPr lang="ru-RU" sz="1600" dirty="0"/>
              <a:t>°</a:t>
            </a:r>
            <a:r>
              <a:rPr lang="ru-RU" sz="1600" dirty="0" err="1" smtClean="0">
                <a:solidFill>
                  <a:schemeClr val="accent4">
                    <a:lumMod val="75000"/>
                  </a:schemeClr>
                </a:solidFill>
              </a:rPr>
              <a:t>Hip-hop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°</a:t>
            </a:r>
            <a:r>
              <a:rPr lang="ru-RU" sz="1600" dirty="0" err="1" smtClean="0">
                <a:solidFill>
                  <a:schemeClr val="accent4">
                    <a:lumMod val="75000"/>
                  </a:schemeClr>
                </a:solidFill>
              </a:rPr>
              <a:t>Break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4">
                    <a:lumMod val="75000"/>
                  </a:schemeClr>
                </a:solidFill>
              </a:rPr>
              <a:t>dance</a:t>
            </a: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1600" dirty="0" smtClean="0"/>
          </a:p>
          <a:p>
            <a:r>
              <a:rPr lang="ru-RU" sz="1600" dirty="0" smtClean="0"/>
              <a:t>-Является создателем танцевальной студии </a:t>
            </a:r>
            <a:r>
              <a:rPr lang="en-US" sz="1600" dirty="0"/>
              <a:t>«</a:t>
            </a:r>
            <a:r>
              <a:rPr lang="en-US" sz="1600" b="1" dirty="0">
                <a:solidFill>
                  <a:srgbClr val="00B0F0"/>
                </a:solidFill>
              </a:rPr>
              <a:t>MONKEY </a:t>
            </a:r>
            <a:r>
              <a:rPr lang="en-US" sz="1600" b="1" dirty="0" smtClean="0">
                <a:solidFill>
                  <a:srgbClr val="00B0F0"/>
                </a:solidFill>
              </a:rPr>
              <a:t>STYLE</a:t>
            </a:r>
            <a:r>
              <a:rPr lang="ru-RU" sz="1600" dirty="0" smtClean="0"/>
              <a:t>»</a:t>
            </a:r>
          </a:p>
          <a:p>
            <a:r>
              <a:rPr lang="ru-RU" sz="1600" dirty="0" smtClean="0"/>
              <a:t>Так же преподает во Дворце Культуры «Распадский»(</a:t>
            </a:r>
            <a:r>
              <a:rPr lang="en-US" sz="1600" dirty="0"/>
              <a:t> </a:t>
            </a:r>
            <a:r>
              <a:rPr lang="ru-RU" sz="1600" dirty="0" smtClean="0"/>
              <a:t>коллектив современного танца </a:t>
            </a:r>
            <a:r>
              <a:rPr lang="en-US" sz="1600" dirty="0" smtClean="0"/>
              <a:t>Traffic</a:t>
            </a:r>
            <a:r>
              <a:rPr lang="ru-RU" sz="1600" dirty="0" smtClean="0"/>
              <a:t>)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1"/>
            <a:ext cx="3816424" cy="5088565"/>
          </a:xfrm>
        </p:spPr>
      </p:pic>
    </p:spTree>
    <p:extLst>
      <p:ext uri="{BB962C8B-B14F-4D97-AF65-F5344CB8AC3E}">
        <p14:creationId xmlns:p14="http://schemas.microsoft.com/office/powerpoint/2010/main" val="103251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1654"/>
          </a:xfrm>
        </p:spPr>
        <p:txBody>
          <a:bodyPr/>
          <a:lstStyle/>
          <a:p>
            <a:r>
              <a:rPr lang="ru-RU" dirty="0" smtClean="0"/>
              <a:t>Знакомство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220072" y="494050"/>
            <a:ext cx="3528392" cy="5177242"/>
          </a:xfrm>
        </p:spPr>
        <p:txBody>
          <a:bodyPr>
            <a:noAutofit/>
          </a:bodyPr>
          <a:lstStyle/>
          <a:p>
            <a:r>
              <a:rPr lang="ru-RU" sz="1600" dirty="0" smtClean="0"/>
              <a:t>Под началом педагога коллектив: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•</a:t>
            </a:r>
            <a:r>
              <a:rPr lang="ru-RU" sz="1600" dirty="0" smtClean="0"/>
              <a:t>«</a:t>
            </a:r>
            <a:r>
              <a:rPr lang="ru-RU" sz="1600" dirty="0" err="1"/>
              <a:t>Oktobreak</a:t>
            </a:r>
            <a:r>
              <a:rPr lang="ru-RU" sz="1600" dirty="0"/>
              <a:t>» с командой побеждал в командных </a:t>
            </a:r>
            <a:r>
              <a:rPr lang="ru-RU" sz="1600" dirty="0" err="1"/>
              <a:t>батлах</a:t>
            </a:r>
            <a:r>
              <a:rPr lang="ru-RU" sz="1600" dirty="0"/>
              <a:t>, г. </a:t>
            </a:r>
            <a:r>
              <a:rPr lang="ru-RU" sz="1600" dirty="0" smtClean="0"/>
              <a:t>Новосибирск.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Соревнования чемпионата Сибири.</a:t>
            </a:r>
            <a:br>
              <a:rPr lang="ru-RU" sz="1600" dirty="0"/>
            </a:br>
            <a:r>
              <a:rPr lang="ru-RU" sz="1600" dirty="0"/>
              <a:t> • </a:t>
            </a:r>
            <a:r>
              <a:rPr lang="ru-RU" sz="1600" dirty="0" smtClean="0"/>
              <a:t>«</a:t>
            </a:r>
            <a:r>
              <a:rPr lang="ru-RU" sz="1600" dirty="0"/>
              <a:t>Алхимия» в городе Красноярск побеждал с командой в командных </a:t>
            </a:r>
            <a:r>
              <a:rPr lang="ru-RU" sz="1600" dirty="0" err="1"/>
              <a:t>баттлах</a:t>
            </a:r>
            <a:r>
              <a:rPr lang="ru-RU" sz="1600" dirty="0"/>
              <a:t> и шоу номерах</a:t>
            </a:r>
            <a:r>
              <a:rPr lang="ru-RU" sz="1600" dirty="0" smtClean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•</a:t>
            </a:r>
            <a:r>
              <a:rPr lang="ru-RU" sz="1600" dirty="0" smtClean="0"/>
              <a:t>Занимал </a:t>
            </a:r>
            <a:r>
              <a:rPr lang="ru-RU" sz="1600" dirty="0"/>
              <a:t>почетное 1 место в соло «</a:t>
            </a:r>
            <a:r>
              <a:rPr lang="ru-RU" sz="1600" dirty="0" err="1"/>
              <a:t>Funky</a:t>
            </a:r>
            <a:r>
              <a:rPr lang="ru-RU" sz="1600" dirty="0"/>
              <a:t> </a:t>
            </a:r>
            <a:r>
              <a:rPr lang="ru-RU" sz="1600" dirty="0" err="1"/>
              <a:t>street</a:t>
            </a:r>
            <a:r>
              <a:rPr lang="ru-RU" sz="1600" dirty="0"/>
              <a:t> </a:t>
            </a:r>
            <a:r>
              <a:rPr lang="ru-RU" sz="1600" dirty="0" err="1"/>
              <a:t>camp</a:t>
            </a:r>
            <a:r>
              <a:rPr lang="ru-RU" sz="1600" dirty="0"/>
              <a:t>» в Новокузнецких соревнованиях</a:t>
            </a:r>
            <a:br>
              <a:rPr lang="ru-RU" sz="1600" dirty="0"/>
            </a:br>
            <a:r>
              <a:rPr lang="ru-RU" sz="1600" dirty="0"/>
              <a:t>театром танца </a:t>
            </a:r>
            <a:r>
              <a:rPr lang="ru-RU" sz="1600" dirty="0" smtClean="0"/>
              <a:t>«Без слов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•</a:t>
            </a:r>
            <a:r>
              <a:rPr lang="ru-RU" sz="1600" dirty="0" smtClean="0"/>
              <a:t>Побеждал </a:t>
            </a:r>
            <a:r>
              <a:rPr lang="ru-RU" sz="1600" dirty="0"/>
              <a:t>на конкурсах в городах Новосибирск, Красноярск, Барнаул по несколько </a:t>
            </a:r>
            <a:r>
              <a:rPr lang="ru-RU" sz="1600" dirty="0" smtClean="0"/>
              <a:t>раз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4625975" cy="3082778"/>
          </a:xfrm>
        </p:spPr>
      </p:pic>
    </p:spTree>
    <p:extLst>
      <p:ext uri="{BB962C8B-B14F-4D97-AF65-F5344CB8AC3E}">
        <p14:creationId xmlns:p14="http://schemas.microsoft.com/office/powerpoint/2010/main" val="255721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1654"/>
          </a:xfrm>
        </p:spPr>
        <p:txBody>
          <a:bodyPr/>
          <a:lstStyle/>
          <a:p>
            <a:r>
              <a:rPr lang="ru-RU" dirty="0" smtClean="0"/>
              <a:t>Знакомство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44008" y="620688"/>
            <a:ext cx="3960440" cy="5033226"/>
          </a:xfrm>
        </p:spPr>
        <p:txBody>
          <a:bodyPr>
            <a:normAutofit lnSpcReduction="10000"/>
          </a:bodyPr>
          <a:lstStyle/>
          <a:p>
            <a:r>
              <a:rPr lang="ru-RU" sz="1600" b="1" dirty="0"/>
              <a:t>Личные качества и </a:t>
            </a:r>
            <a:r>
              <a:rPr lang="ru-RU" sz="1600" b="1" dirty="0" smtClean="0"/>
              <a:t>ценности:</a:t>
            </a:r>
          </a:p>
          <a:p>
            <a:r>
              <a:rPr lang="ru-RU" sz="1600" b="1" dirty="0">
                <a:solidFill>
                  <a:srgbClr val="FFFF00"/>
                </a:solidFill>
              </a:rPr>
              <a:t>-Терпимость</a:t>
            </a:r>
          </a:p>
          <a:p>
            <a:r>
              <a:rPr lang="ru-RU" sz="1600" dirty="0"/>
              <a:t>Способствует формированию уважительного отношения к </a:t>
            </a:r>
            <a:r>
              <a:rPr lang="ru-RU" sz="1600" dirty="0" smtClean="0"/>
              <a:t>разнообразию</a:t>
            </a:r>
          </a:p>
          <a:p>
            <a:endParaRPr lang="ru-RU" sz="1600" dirty="0"/>
          </a:p>
          <a:p>
            <a:r>
              <a:rPr lang="ru-RU" sz="1600" dirty="0"/>
              <a:t>-</a:t>
            </a:r>
            <a:r>
              <a:rPr lang="ru-RU" sz="1600" b="1" dirty="0" smtClean="0">
                <a:solidFill>
                  <a:srgbClr val="FFFF00"/>
                </a:solidFill>
              </a:rPr>
              <a:t>Творческий подход</a:t>
            </a:r>
          </a:p>
          <a:p>
            <a:r>
              <a:rPr lang="ru-RU" sz="1600" dirty="0"/>
              <a:t>Поддерживает учеников в реализации творческих </a:t>
            </a:r>
            <a:r>
              <a:rPr lang="ru-RU" sz="1600" dirty="0" smtClean="0"/>
              <a:t>идей</a:t>
            </a:r>
          </a:p>
          <a:p>
            <a:endParaRPr lang="ru-RU" sz="1600" dirty="0"/>
          </a:p>
          <a:p>
            <a:r>
              <a:rPr lang="ru-RU" sz="1600" b="1" dirty="0" smtClean="0"/>
              <a:t>-</a:t>
            </a:r>
            <a:r>
              <a:rPr lang="ru-RU" sz="1600" b="1" dirty="0" smtClean="0">
                <a:solidFill>
                  <a:srgbClr val="FFFF00"/>
                </a:solidFill>
              </a:rPr>
              <a:t>Поддержка</a:t>
            </a:r>
          </a:p>
          <a:p>
            <a:r>
              <a:rPr lang="ru-RU" sz="1600" dirty="0" smtClean="0"/>
              <a:t> Он всегда </a:t>
            </a:r>
            <a:r>
              <a:rPr lang="ru-RU" sz="1600" dirty="0"/>
              <a:t>готов выслушать и помочь даже в сложных </a:t>
            </a:r>
            <a:r>
              <a:rPr lang="ru-RU" sz="1600" dirty="0" smtClean="0"/>
              <a:t>ситуациях</a:t>
            </a:r>
            <a:endParaRPr lang="ru-RU" sz="1600" b="1" dirty="0"/>
          </a:p>
          <a:p>
            <a:endParaRPr lang="ru-RU" sz="1600" b="1" dirty="0" smtClean="0"/>
          </a:p>
          <a:p>
            <a:endParaRPr lang="ru-RU" sz="1600" b="1" dirty="0"/>
          </a:p>
          <a:p>
            <a:r>
              <a:rPr lang="ru-RU" sz="1600" b="1" dirty="0" smtClean="0"/>
              <a:t>Так же хотелось бы сказать, что  свободное время Никита Сергеевич любит проводить на горах, он любит кататься на сноуборде и занимается </a:t>
            </a:r>
            <a:r>
              <a:rPr lang="ru-RU" sz="1600" b="1" dirty="0" err="1" smtClean="0"/>
              <a:t>скалолазаньем</a:t>
            </a:r>
            <a:r>
              <a:rPr lang="ru-RU" sz="1600" b="1" dirty="0" smtClean="0"/>
              <a:t> .</a:t>
            </a:r>
          </a:p>
          <a:p>
            <a:endParaRPr lang="ru-RU" b="1" dirty="0"/>
          </a:p>
          <a:p>
            <a:endParaRPr lang="ru-RU" sz="1000" dirty="0"/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3918857" cy="4724400"/>
          </a:xfrm>
        </p:spPr>
      </p:pic>
    </p:spTree>
    <p:extLst>
      <p:ext uri="{BB962C8B-B14F-4D97-AF65-F5344CB8AC3E}">
        <p14:creationId xmlns:p14="http://schemas.microsoft.com/office/powerpoint/2010/main" val="219866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25144"/>
            <a:ext cx="8183880" cy="105156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Скалолазание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3292078" cy="4389438"/>
          </a:xfrm>
        </p:spPr>
      </p:pic>
      <p:pic>
        <p:nvPicPr>
          <p:cNvPr id="24" name="Объект 2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76672"/>
            <a:ext cx="3292078" cy="4389438"/>
          </a:xfrm>
        </p:spPr>
      </p:pic>
    </p:spTree>
    <p:extLst>
      <p:ext uri="{BB962C8B-B14F-4D97-AF65-F5344CB8AC3E}">
        <p14:creationId xmlns:p14="http://schemas.microsoft.com/office/powerpoint/2010/main" val="88983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356</TotalTime>
  <Words>372</Words>
  <Application>Microsoft Office PowerPoint</Application>
  <PresentationFormat>Экран (4:3)</PresentationFormat>
  <Paragraphs>71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Comic Sans MS</vt:lpstr>
      <vt:lpstr>Franklin Gothic Book</vt:lpstr>
      <vt:lpstr>Franklin Gothic Medium</vt:lpstr>
      <vt:lpstr>Tunga</vt:lpstr>
      <vt:lpstr>Verdana</vt:lpstr>
      <vt:lpstr>Wingdings</vt:lpstr>
      <vt:lpstr>Wingdings 2</vt:lpstr>
      <vt:lpstr>Аспект</vt:lpstr>
      <vt:lpstr>Углы</vt:lpstr>
      <vt:lpstr>Муниципальное бюджетное ОБЩЕобразовательное учреждение  «Гимназия №24» Междуреченск           Педагог, которого я уважаю                                                                                                                                                                                                                              Выполнила:                                                                                                                                         Ученица 9 класса, 15 лет                                                                                                                          Андреева Елизавета Александровна                                                                                                                    Куратор: Кириллова Светлана Павловна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Знакомство</vt:lpstr>
      <vt:lpstr>Знакомство</vt:lpstr>
      <vt:lpstr>Знакомство</vt:lpstr>
      <vt:lpstr>Знакомство</vt:lpstr>
      <vt:lpstr>Скалолазание</vt:lpstr>
      <vt:lpstr>Сноубординг</vt:lpstr>
      <vt:lpstr>Если в твоëм танце есть душа-ты уже победил... </vt:lpstr>
      <vt:lpstr>Все начинается, с того, что все начинается</vt:lpstr>
      <vt:lpstr>TRAFFIC DANCE 2024 Вихрь танца </vt:lpstr>
      <vt:lpstr>Танцуй</vt:lpstr>
      <vt:lpstr>Фестиваль уличных танцев</vt:lpstr>
      <vt:lpstr>Достижение учеников</vt:lpstr>
      <vt:lpstr>Спасибо за внимание!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 «Гимназия №24» Города Междуреченск           Презентация по пед.классу  на тему: «Педагог, которого я уважаю»    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Выполнила:                                                                                                                                         Ученица 9 класса, 15 лет                                                                                                                                          Андреева Елизавета</dc:title>
  <dc:creator>Администратор</dc:creator>
  <cp:lastModifiedBy>Учитель</cp:lastModifiedBy>
  <cp:revision>27</cp:revision>
  <dcterms:created xsi:type="dcterms:W3CDTF">2024-02-20T07:58:09Z</dcterms:created>
  <dcterms:modified xsi:type="dcterms:W3CDTF">2024-02-22T07:50:05Z</dcterms:modified>
</cp:coreProperties>
</file>