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4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5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23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9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7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2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0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3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6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3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7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AD00-08B7-4E94-AAAF-CB37128102C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D02F-7561-46D7-8FF5-2585C3D4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295" y="1346205"/>
            <a:ext cx="9448800" cy="1825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«педагог, которого я уважаю»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3217" y="3471171"/>
            <a:ext cx="5200842" cy="1683331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9 «А» класса Зинченко Ксения, 15 лет.</a:t>
            </a:r>
          </a:p>
          <a:p>
            <a:r>
              <a:rPr lang="ru-RU" dirty="0" smtClean="0"/>
              <a:t>МБОУ Гимназия №24, г. Междуреченск</a:t>
            </a:r>
          </a:p>
          <a:p>
            <a:r>
              <a:rPr lang="ru-RU" dirty="0" smtClean="0"/>
              <a:t>Куратор: Кириллова С.П.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235" y="598721"/>
            <a:ext cx="7603219" cy="280193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7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578" y="505000"/>
            <a:ext cx="4114800" cy="16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630" y="2507671"/>
            <a:ext cx="5494712" cy="45318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smtClean="0"/>
              <a:t>Педагог</a:t>
            </a:r>
            <a:r>
              <a:rPr lang="ru-RU" sz="2000" dirty="0" smtClean="0"/>
              <a:t> – это, в первую очередь, тот человек, который обучает детей новым знаниям, умениям и навыкам. Он воспитывает в детях различные важные качества, необходимые для жизни. </a:t>
            </a:r>
          </a:p>
          <a:p>
            <a:r>
              <a:rPr lang="ru-RU" sz="2000" dirty="0" smtClean="0"/>
              <a:t>	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Вся гордость учителя в учениках, в росте посеянных им </a:t>
            </a:r>
            <a:r>
              <a:rPr lang="ru-RU" sz="2000" dirty="0" smtClean="0"/>
              <a:t>семян»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		        </a:t>
            </a:r>
            <a:r>
              <a:rPr lang="ru-RU" sz="2000" dirty="0" smtClean="0"/>
              <a:t>Д</a:t>
            </a:r>
            <a:r>
              <a:rPr lang="ru-RU" sz="2000" dirty="0"/>
              <a:t>. </a:t>
            </a:r>
            <a:r>
              <a:rPr lang="ru-RU" sz="2000" dirty="0" smtClean="0"/>
              <a:t>Менделеев</a:t>
            </a:r>
            <a:endParaRPr lang="ru-RU" sz="2000" dirty="0"/>
          </a:p>
        </p:txBody>
      </p:sp>
      <p:pic>
        <p:nvPicPr>
          <p:cNvPr id="1030" name="Picture 6" descr="https://i.pinimg.com/originals/64/11/3c/64113c83b7dbfd3153ef5f9a6ae51b8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38" y="1305100"/>
            <a:ext cx="5945768" cy="4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994" y="1025237"/>
            <a:ext cx="4389120" cy="1600200"/>
          </a:xfrm>
        </p:spPr>
        <p:txBody>
          <a:bodyPr/>
          <a:lstStyle/>
          <a:p>
            <a:r>
              <a:rPr lang="ru-RU" dirty="0" smtClean="0"/>
              <a:t>Личностные качества педагога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816629"/>
            <a:ext cx="3582785" cy="32516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2000" dirty="0" smtClean="0"/>
              <a:t>Педагог</a:t>
            </a:r>
            <a:r>
              <a:rPr lang="ru-RU" sz="2000" dirty="0"/>
              <a:t>, по моему мнению, должен обладать такими </a:t>
            </a:r>
            <a:r>
              <a:rPr lang="ru-RU" sz="2000" dirty="0" smtClean="0"/>
              <a:t>качествами как </a:t>
            </a:r>
            <a:r>
              <a:rPr lang="ru-RU" sz="2000" dirty="0"/>
              <a:t>ум, доброта, справедливость, </a:t>
            </a:r>
            <a:r>
              <a:rPr lang="ru-RU" sz="2000" dirty="0" smtClean="0"/>
              <a:t>честность, коммуникабельность</a:t>
            </a:r>
            <a:r>
              <a:rPr lang="ru-RU" sz="2000" dirty="0"/>
              <a:t>, чувство юмора, взаимопонимание, трудолюбие и, конечно же, любовь к детям. </a:t>
            </a:r>
          </a:p>
          <a:p>
            <a:endParaRPr lang="ru-RU" sz="2000" dirty="0"/>
          </a:p>
        </p:txBody>
      </p:sp>
      <p:pic>
        <p:nvPicPr>
          <p:cNvPr id="2050" name="Picture 2" descr="https://mykaleidoscope.ru/x/uploads/posts/2022-09/1663255996_3-mykaleidoscope-ru-p-uvazhenie-k-uchitelyu-emots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26" y="1370510"/>
            <a:ext cx="6510337" cy="43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861" y="183533"/>
            <a:ext cx="4114800" cy="1600200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2463" y="1875173"/>
            <a:ext cx="4571999" cy="4274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Я хочу рассказать о своем любимом педагоге - это </a:t>
            </a:r>
            <a:r>
              <a:rPr lang="ru-RU" sz="2000" u="sng" dirty="0" err="1" smtClean="0"/>
              <a:t>Айбетова</a:t>
            </a:r>
            <a:r>
              <a:rPr lang="ru-RU" sz="2000" u="sng" dirty="0" smtClean="0"/>
              <a:t> Наталья Геннадьевна </a:t>
            </a:r>
            <a:r>
              <a:rPr lang="ru-RU" sz="2000" dirty="0" smtClean="0"/>
              <a:t>(учитель русского языка и </a:t>
            </a:r>
            <a:r>
              <a:rPr lang="ru-RU" sz="2000" dirty="0" smtClean="0"/>
              <a:t>литературы нашей гимназии).</a:t>
            </a:r>
            <a:endParaRPr lang="ru-RU" sz="2000" dirty="0" smtClean="0"/>
          </a:p>
          <a:p>
            <a:r>
              <a:rPr lang="ru-RU" sz="2000" dirty="0" smtClean="0"/>
              <a:t>	Наталья Геннадьевна тот, учитель, который относится к своим ученикам, как к родным детям. Она уделяет внимание каждому индивидуально, помогает с любыми вопросами, готовит учеников к вступлению во взрослую и самостоятельную жизнь.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" t="63" r="1929" b="921"/>
          <a:stretch/>
        </p:blipFill>
        <p:spPr>
          <a:xfrm>
            <a:off x="7148947" y="1590308"/>
            <a:ext cx="3192086" cy="42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8401" y="1879601"/>
            <a:ext cx="4174066" cy="363083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Наталья Геннадьевна очень добрый и отзывчивый человек, с ней можно поговорить обо всем. </a:t>
            </a:r>
          </a:p>
          <a:p>
            <a:r>
              <a:rPr lang="ru-RU" sz="2000" dirty="0" smtClean="0"/>
              <a:t>	На </a:t>
            </a:r>
            <a:r>
              <a:rPr lang="ru-RU" sz="2000" dirty="0"/>
              <a:t>ее уроках нам никогда не бывает скучно, она преподносит материал так, что нам все интересно и понятно. </a:t>
            </a:r>
          </a:p>
          <a:p>
            <a:endParaRPr lang="ru-RU" sz="2000" dirty="0"/>
          </a:p>
        </p:txBody>
      </p:sp>
      <p:pic>
        <p:nvPicPr>
          <p:cNvPr id="3074" name="Picture 2" descr="https://sun9-25.userapi.com/impg/gzC08ZCRbIU2m54x5578vNl8B2Qga4ibou_uog/pzTxHzFjxKQ.jpg?size=1811x1010&amp;quality=96&amp;sign=21614abd519473560006f366b34f75c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2" y="1651001"/>
            <a:ext cx="6770871" cy="39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8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858" y="1597018"/>
            <a:ext cx="4493029" cy="5094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Ее работа очень сложная! Помимо того, что она учит нас, ей постоянно приходится заниматься самообразованием, чтобы уроки стали более интересными и познавательными. Часто приходится не спать по ночам, проверяя наши диктанты и сочинения. Но она прекрасно справляется со всеми трудностями, потому что она искренне любит свою работу!</a:t>
            </a:r>
          </a:p>
        </p:txBody>
      </p:sp>
      <p:pic>
        <p:nvPicPr>
          <p:cNvPr id="5124" name="Picture 4" descr="https://sun9-6.userapi.com/impg/c858224/v858224395/19d743/jM2-HpgrxCo.jpg?size=1032x581&amp;quality=96&amp;sign=465ca7809387dc97fce38ce88b701e8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29" y="1699449"/>
            <a:ext cx="6643255" cy="36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3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01" y="318655"/>
            <a:ext cx="4684222" cy="1600200"/>
          </a:xfrm>
        </p:spPr>
        <p:txBody>
          <a:bodyPr/>
          <a:lstStyle/>
          <a:p>
            <a:r>
              <a:rPr lang="ru-RU" dirty="0" smtClean="0"/>
              <a:t>педагог года - 2019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112" y="2053244"/>
            <a:ext cx="4305993" cy="39160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	Наталья Геннадьевна участвовала в городском конкурсе </a:t>
            </a:r>
            <a:r>
              <a:rPr lang="ru-RU" sz="2000" dirty="0"/>
              <a:t>профессионального мастерства «Педагог </a:t>
            </a:r>
            <a:r>
              <a:rPr lang="ru-RU" sz="2000" dirty="0" smtClean="0"/>
              <a:t>года – 2019»  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Её девиз: </a:t>
            </a:r>
            <a:r>
              <a:rPr lang="ru-RU" sz="2000" dirty="0"/>
              <a:t>«Учительство – это искусство, труд не </a:t>
            </a:r>
            <a:r>
              <a:rPr lang="ru-RU" sz="2000" dirty="0" smtClean="0"/>
              <a:t>менее творческий</a:t>
            </a:r>
            <a:r>
              <a:rPr lang="ru-RU" sz="2000" dirty="0"/>
              <a:t>, чем труд писателя или композитора, но </a:t>
            </a:r>
            <a:r>
              <a:rPr lang="ru-RU" sz="2000" dirty="0" smtClean="0"/>
              <a:t>более тяжелый </a:t>
            </a:r>
            <a:r>
              <a:rPr lang="ru-RU" sz="2000" dirty="0"/>
              <a:t>и ответственный. Учитель обращается к </a:t>
            </a:r>
            <a:r>
              <a:rPr lang="ru-RU" sz="2000" dirty="0" smtClean="0"/>
              <a:t>душе человеческой </a:t>
            </a:r>
            <a:r>
              <a:rPr lang="ru-RU" sz="2000" dirty="0"/>
              <a:t>не через музыку, как композитор, не с </a:t>
            </a:r>
            <a:r>
              <a:rPr lang="ru-RU" sz="2000" dirty="0" smtClean="0"/>
              <a:t>помощью красок</a:t>
            </a:r>
            <a:r>
              <a:rPr lang="ru-RU" sz="2000" dirty="0"/>
              <a:t>, как художник, а напрямую». </a:t>
            </a:r>
            <a:r>
              <a:rPr lang="ru-RU" sz="2000" dirty="0" smtClean="0"/>
              <a:t>					      Д.С</a:t>
            </a:r>
            <a:r>
              <a:rPr lang="ru-RU" sz="2000" dirty="0"/>
              <a:t>. Лихачев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152" name="Picture 8" descr="https://sun9-34.userapi.com/impg/SZNdNeo6AXuYqtwH25N_Ef1QC_u0wPbTCXYU2A/oalj-5cakDE.jpg?size=1280x960&amp;quality=96&amp;sign=27f36a8c79944cce187f356929f1567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23" y="1118755"/>
            <a:ext cx="6510337" cy="48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1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4" y="224443"/>
            <a:ext cx="4526281" cy="1600200"/>
          </a:xfrm>
        </p:spPr>
        <p:txBody>
          <a:bodyPr/>
          <a:lstStyle/>
          <a:p>
            <a:r>
              <a:rPr lang="ru-RU" dirty="0" smtClean="0"/>
              <a:t>Итоги конкурса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393" y="1910542"/>
            <a:ext cx="5187142" cy="4415443"/>
          </a:xfrm>
        </p:spPr>
        <p:txBody>
          <a:bodyPr>
            <a:normAutofit/>
          </a:bodyPr>
          <a:lstStyle/>
          <a:p>
            <a:r>
              <a:rPr lang="ru-RU" sz="2000" dirty="0"/>
              <a:t>	</a:t>
            </a:r>
            <a:r>
              <a:rPr lang="ru-RU" sz="2000" dirty="0" smtClean="0"/>
              <a:t>15 марта 2019 года состоялось торжественное подведение итогов городского конкурса профессионального мастерства «Педагог года – 2019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r>
              <a:rPr lang="ru-RU" sz="2000" dirty="0" smtClean="0"/>
              <a:t>Именно в этот день </a:t>
            </a:r>
            <a:r>
              <a:rPr lang="ru-RU" sz="2000" dirty="0" err="1" smtClean="0"/>
              <a:t>Айбетова</a:t>
            </a:r>
            <a:r>
              <a:rPr lang="ru-RU" sz="2000" dirty="0" smtClean="0"/>
              <a:t> Наталья Геннадьевна, учитель русского языка и литературы МБОУ Гимназии №24, достойно представила опыт профессиональной деятельности в рамках конкурса, и была награждена специальным призом городского клуба «Педагог года», а также свидетельством финалиста конкурса!</a:t>
            </a:r>
            <a:endParaRPr lang="ru-RU" sz="2000" dirty="0"/>
          </a:p>
        </p:txBody>
      </p:sp>
      <p:pic>
        <p:nvPicPr>
          <p:cNvPr id="7174" name="Picture 6" descr="https://sun9-45.userapi.com/impg/02b0CkkimVrBo2zdHGZmjh3w_AR2m6JBEME5WQ/YGArUdHelvk.jpg?size=960x1280&amp;quality=96&amp;sign=16e00aa36c5e0c96164eb228ea0817e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87" y="746759"/>
            <a:ext cx="4104084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0720" y="2434243"/>
            <a:ext cx="4114800" cy="3094485"/>
          </a:xfrm>
        </p:spPr>
        <p:txBody>
          <a:bodyPr/>
          <a:lstStyle/>
          <a:p>
            <a:r>
              <a:rPr lang="ru-RU" sz="2000" dirty="0" smtClean="0"/>
              <a:t>	Я </a:t>
            </a:r>
            <a:r>
              <a:rPr lang="ru-RU" sz="2000" dirty="0"/>
              <a:t>благодарна Наталье Геннадьевне за весь её труд. Благодаря её любви к своей профессии, мне самой захотелось стать учителем, она меня вдохновила. Я считаю, что она является примером для подражания.</a:t>
            </a:r>
          </a:p>
          <a:p>
            <a:endParaRPr lang="ru-RU" dirty="0"/>
          </a:p>
        </p:txBody>
      </p:sp>
      <p:pic>
        <p:nvPicPr>
          <p:cNvPr id="8194" name="Picture 2" descr="https://alumni-mgimo.ru/wp-content/uploads/b/c/a/bca8c11e24600ed3882782800c400c3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78" y="1182122"/>
            <a:ext cx="6510337" cy="48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468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110</TotalTime>
  <Words>84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След самолета</vt:lpstr>
      <vt:lpstr>«педагог, которого я уважаю»</vt:lpstr>
      <vt:lpstr>Презентация PowerPoint</vt:lpstr>
      <vt:lpstr>Личностные качества педагога</vt:lpstr>
      <vt:lpstr>знакомство</vt:lpstr>
      <vt:lpstr>Презентация PowerPoint</vt:lpstr>
      <vt:lpstr>Презентация PowerPoint</vt:lpstr>
      <vt:lpstr>педагог года - 2019</vt:lpstr>
      <vt:lpstr>Итоги конкурса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«педагог, которого я уважаю»</dc:title>
  <dc:creator>Пользователь</dc:creator>
  <cp:lastModifiedBy>Учитель</cp:lastModifiedBy>
  <cp:revision>14</cp:revision>
  <dcterms:created xsi:type="dcterms:W3CDTF">2024-02-22T07:50:38Z</dcterms:created>
  <dcterms:modified xsi:type="dcterms:W3CDTF">2024-02-22T09:59:51Z</dcterms:modified>
</cp:coreProperties>
</file>