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5" r:id="rId5"/>
    <p:sldId id="306" r:id="rId6"/>
    <p:sldId id="307" r:id="rId7"/>
    <p:sldId id="317" r:id="rId8"/>
    <p:sldId id="318" r:id="rId9"/>
    <p:sldId id="310" r:id="rId10"/>
    <p:sldId id="316" r:id="rId11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389FB-D612-4833-A214-024415978BFD}" v="1951" dt="2024-02-22T05:27:15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9" autoAdjust="0"/>
    <p:restoredTop sz="94879" autoAdjust="0"/>
  </p:normalViewPr>
  <p:slideViewPr>
    <p:cSldViewPr snapToGrid="0">
      <p:cViewPr varScale="1">
        <p:scale>
          <a:sx n="55" d="100"/>
          <a:sy n="55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handoutMaster" Target="handoutMasters/handoutMaster1.xml" Id="rId13" /><Relationship Type="http://schemas.openxmlformats.org/officeDocument/2006/relationships/tableStyles" Target="tableStyles.xml" Id="rId18" /><Relationship Type="http://schemas.openxmlformats.org/officeDocument/2006/relationships/customXml" Target="../customXml/item3.xml" Id="rId3" /><Relationship Type="http://schemas.microsoft.com/office/2018/10/relationships/authors" Target="authors.xml" Id="rId21" /><Relationship Type="http://schemas.openxmlformats.org/officeDocument/2006/relationships/slide" Target="slides/slide3.xml" Id="rId7" /><Relationship Type="http://schemas.openxmlformats.org/officeDocument/2006/relationships/notesMaster" Target="notesMasters/notesMaster1.xml" Id="rId12" /><Relationship Type="http://schemas.openxmlformats.org/officeDocument/2006/relationships/theme" Target="theme/theme1.xml" Id="rId17" /><Relationship Type="http://schemas.openxmlformats.org/officeDocument/2006/relationships/customXml" Target="../customXml/item2.xml" Id="rId2" /><Relationship Type="http://schemas.openxmlformats.org/officeDocument/2006/relationships/viewProps" Target="viewProps.xml" Id="rId16" /><Relationship Type="http://schemas.microsoft.com/office/2015/10/relationships/revisionInfo" Target="revisionInfo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presProps" Target="presProps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commentAuthors" Target="commentAuthors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0F98E32F-FB6F-48F7-8751-C5C70D8BD5AD}" type="datetime1">
              <a:rPr lang="ru-RU" smtClean="0"/>
              <a:t>21.02.2024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7E86FC20-CDF8-4E4D-BD62-33442391135B}" type="datetime1">
              <a:rPr lang="ru-RU" smtClean="0"/>
              <a:pPr/>
              <a:t>21.02.2024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16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0775476F-A808-1F46-A368-07984F6DA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6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US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US" sz="2400"/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US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US" sz="1600"/>
            </a:lvl1pPr>
            <a:lvl2pPr>
              <a:buClr>
                <a:srgbClr val="73292A"/>
              </a:buClr>
              <a:defRPr lang="en-US" sz="1400"/>
            </a:lvl2pPr>
            <a:lvl3pPr>
              <a:buClr>
                <a:srgbClr val="73292A"/>
              </a:buClr>
              <a:defRPr lang="en-US" sz="1200"/>
            </a:lvl3pPr>
            <a:lvl4pPr>
              <a:buClr>
                <a:srgbClr val="73292A"/>
              </a:buClr>
              <a:defRPr lang="en-US" sz="1100"/>
            </a:lvl4pPr>
            <a:lvl5pPr>
              <a:buClr>
                <a:srgbClr val="73292A"/>
              </a:buClr>
              <a:defRPr lang="en-US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US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U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U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US" sz="2400"/>
            </a:lvl1pPr>
            <a:lvl2pPr marL="228600">
              <a:buClr>
                <a:srgbClr val="73292A"/>
              </a:buClr>
              <a:defRPr lang="en-US" sz="2000"/>
            </a:lvl2pPr>
            <a:lvl3pPr marL="685800">
              <a:buClr>
                <a:srgbClr val="73292A"/>
              </a:buClr>
              <a:defRPr lang="en-US" sz="1800"/>
            </a:lvl3pPr>
            <a:lvl4pPr marL="1143000">
              <a:buClr>
                <a:srgbClr val="73292A"/>
              </a:buClr>
              <a:defRPr lang="en-US" sz="1600"/>
            </a:lvl4pPr>
            <a:lvl5pPr marL="1600200">
              <a:buClr>
                <a:srgbClr val="73292A"/>
              </a:buClr>
              <a:defRPr lang="en-US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US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US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US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US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US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US">
                <a:latin typeface="Times New Roman" panose="02020603050405020304" pitchFamily="18" charset="0"/>
                <a:cs typeface="Times New Roman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US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US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US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US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US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rtl="0"/>
            <a:endParaRPr lang="ru-RU" noProof="0"/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en-US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en-US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731625"/>
            <a:ext cx="6693408" cy="1312690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ru-RU" dirty="0">
                <a:latin typeface="Times New Roman"/>
              </a:rPr>
              <a:t>Педагог, которого я уважаю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4497" y="2091050"/>
            <a:ext cx="2999232" cy="438912"/>
          </a:xfr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en-US"/>
            </a:defPPr>
          </a:lstStyle>
          <a:p>
            <a:r>
              <a:rPr lang="ru-RU" dirty="0"/>
              <a:t>Антипова Светлана 10 б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25" y="1472817"/>
            <a:ext cx="9153949" cy="3401969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</a:lstStyle>
          <a:p>
            <a:r>
              <a:rPr lang="ru-RU" sz="2800" dirty="0">
                <a:latin typeface="Gill Sans Nova Light"/>
              </a:rPr>
              <a:t>Педагогом, которого я уважаю, является Чарыкова Татьяна Николаевна, учитель английского языка.</a:t>
            </a:r>
          </a:p>
          <a:p>
            <a:r>
              <a:rPr lang="ru-RU" sz="2800" dirty="0">
                <a:latin typeface="Gill Sans Nova Light"/>
              </a:rPr>
              <a:t>Мама Татьяны Николаевны была учителем и Татьяна Николаевна с детства знала кем будет, когда вырастет. Ей с раннего возраста нравилось представлять себя учителем, а в старших классах, из-за хорошей учебы, она спокойно проверяла тетради учеников мамы. 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609A75-5E9A-C165-5A1D-764F9E96B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8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9" name="Рисунок 38" descr="Изображение выглядит как Человеческое лицо, улыбка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568E7842-E08A-8A38-712B-D551E42541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78" t="30036" r="2050" b="34327"/>
          <a:stretch/>
        </p:blipFill>
        <p:spPr>
          <a:xfrm>
            <a:off x="1780" y="476229"/>
            <a:ext cx="6350255" cy="4646187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" name="Рисунок 39" descr="Изображение выглядит как одежда, текст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4F39BDB7-6A0D-017B-C0DA-F1E171056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64" t="30789" r="1037" b="34960"/>
          <a:stretch/>
        </p:blipFill>
        <p:spPr>
          <a:xfrm>
            <a:off x="6795930" y="2663027"/>
            <a:ext cx="5397555" cy="3810767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53928" y="6356350"/>
            <a:ext cx="1188720" cy="365125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</a:lstStyle>
          <a:p>
            <a:pPr algn="l">
              <a:spcAft>
                <a:spcPts val="600"/>
              </a:spcAft>
            </a:pPr>
            <a:fld id="{294A09A9-5501-47C1-A89A-A340965A2BE2}" type="slidenum">
              <a:rPr lang="en-US" sz="1600">
                <a:solidFill>
                  <a:srgbClr val="FFFFFF"/>
                </a:solidFill>
                <a:latin typeface="+mn-lt"/>
                <a:cs typeface="+mn-cs"/>
              </a:rPr>
              <a:pPr algn="l">
                <a:spcAft>
                  <a:spcPts val="600"/>
                </a:spcAft>
              </a:pPr>
              <a:t>3</a:t>
            </a:fld>
            <a:endParaRPr lang="en-US" sz="16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цветок, одежд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8453B7-635E-2497-E801-D40D1218C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" r="-1" b="40640"/>
          <a:stretch/>
        </p:blipFill>
        <p:spPr>
          <a:xfrm>
            <a:off x="-6471" y="963874"/>
            <a:ext cx="4810843" cy="3978715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8FD531-7A23-60C3-CB0F-CA9B3CA6906B}"/>
              </a:ext>
            </a:extLst>
          </p:cNvPr>
          <p:cNvSpPr txBox="1"/>
          <p:nvPr/>
        </p:nvSpPr>
        <p:spPr>
          <a:xfrm>
            <a:off x="5136467" y="463826"/>
            <a:ext cx="640948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/>
              <a:t>Татьяна Николаевна очень любит свою профессию и совсем не жалеет, что выбрала именно профессию учителя. Больше всего её вдохновляют качественные результаты своих учеников.</a:t>
            </a:r>
          </a:p>
        </p:txBody>
      </p:sp>
      <p:pic>
        <p:nvPicPr>
          <p:cNvPr id="26" name="Рисунок 25" descr="Изображение выглядит как одежда, человек, улыб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4AB1D0C-3B1A-A958-3BC1-9588D7E6F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41" r="199" b="36965"/>
          <a:stretch/>
        </p:blipFill>
        <p:spPr>
          <a:xfrm>
            <a:off x="6882194" y="3655065"/>
            <a:ext cx="5386809" cy="3197171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305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4CA03-7C97-E63C-1CF0-5764F873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224" y="288295"/>
            <a:ext cx="7375354" cy="579723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</a:rPr>
              <a:t>Татьяна Николаевна идет по жизни с девизом "относись к людям так, как хочешь чтобы относились к тебе". Нынешней молодежи она советует делать правильный выбор, не смотря на выбор большинства.</a:t>
            </a:r>
            <a:endParaRPr lang="ru-RU" sz="3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1A3EE1-FD64-A602-2040-E52B8635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E872-D37F-2A23-0A39-50D94A68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3365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886" y="1300289"/>
            <a:ext cx="8562076" cy="3574498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</a:lstStyle>
          <a:p>
            <a:r>
              <a:rPr lang="ru-RU" sz="2800" dirty="0">
                <a:latin typeface="Gill Sans Nova Light"/>
                <a:ea typeface="+mn-lt"/>
                <a:cs typeface="Gill Sans Light"/>
              </a:rPr>
              <a:t>Я выбрала именно этого педагога, потому что уважаю и люблю Татьяну Николаевну за те знания и эмоции, что она дает на своих уроках. Она дает мне мотивацию не сдаваться и продолжать изучение языка, она является одной из немногих учителей, которые всецело отдают себя обучению детей. Я искренне рада тому, что именно Татьяна Николаевна обучает меня.</a:t>
            </a:r>
            <a:endParaRPr lang="ru-RU" sz="2800">
              <a:ea typeface="+mn-lt"/>
              <a:cs typeface="Gill Sans Light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en-US"/>
            </a:defPPr>
          </a:lstStyle>
          <a:p>
            <a:r>
              <a:rPr lang="ru-RU" dirty="0">
                <a:latin typeface="Times New Roman"/>
              </a:rPr>
              <a:t>Спасибо за внимание!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F5CF3F-E5EF-5769-3F83-24ADB441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0558" y="1494095"/>
            <a:ext cx="5371495" cy="3720802"/>
          </a:xfrm>
        </p:spPr>
        <p:txBody>
          <a:bodyPr rtlCol="0">
            <a:normAutofit/>
          </a:bodyPr>
          <a:lstStyle>
            <a:defPPr>
              <a:defRPr lang="en-US"/>
            </a:defPPr>
          </a:lstStyle>
          <a:p>
            <a:r>
              <a:rPr lang="ru-RU" sz="3200" dirty="0">
                <a:latin typeface="Gill Sans Nova Light"/>
              </a:rPr>
              <a:t>Антипова Светлана 10 б</a:t>
            </a:r>
          </a:p>
        </p:txBody>
      </p:sp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7F5C475-47AD-432E-9A10-9421DF1AA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TM56410444</Template>
  <TotalTime>0</TotalTime>
  <Words>475</Words>
  <Application>Microsoft Office PowerPoint</Application>
  <PresentationFormat>Широкоэкранный</PresentationFormat>
  <Paragraphs>150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Педагог, которого я уважаю</vt:lpstr>
      <vt:lpstr>Презентация PowerPoint</vt:lpstr>
      <vt:lpstr>Презентация PowerPoint</vt:lpstr>
      <vt:lpstr>Презентация PowerPoint</vt:lpstr>
      <vt:lpstr>Татьяна Николаевна идет по жизни с девизом "относись к людям так, как хочешь чтобы относились к тебе". Нынешней молодежи она советует делать правильный выбор, не смотря на выбор большинства.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презентации</dc:title>
  <dc:creator/>
  <cp:lastModifiedBy/>
  <cp:revision>317</cp:revision>
  <dcterms:created xsi:type="dcterms:W3CDTF">2024-02-22T04:04:14Z</dcterms:created>
  <dcterms:modified xsi:type="dcterms:W3CDTF">2024-02-22T05:27:26Z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